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Lst>
  <p:sldSz type="screen16x9" cy="6858000" cx="12192000"/>
  <p:notesSz cx="7103745" cy="10234295"/>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B2B2B2"/>
    <a:srgbClr val="202020"/>
    <a:srgbClr val="323232"/>
    <a:srgbClr val="CC3300"/>
    <a:srgbClr val="CC0000"/>
    <a:srgbClr val="FF3300"/>
    <a:srgbClr val="990000"/>
    <a:srgbClr val="FF8D41"/>
    <a:srgbClr val="FF660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MasterView">
  <p:normalViewPr horzBarState="maximized">
    <p:restoredLeft sz="12278" autoAdjust="0"/>
    <p:restoredTop sz="94660"/>
  </p:normalViewPr>
  <p:slideViewPr>
    <p:cSldViewPr showGuides="1" snapToGrid="0">
      <p:cViewPr varScale="1">
        <p:scale>
          <a:sx n="117" d="100"/>
          <a:sy n="117" d="100"/>
        </p:scale>
        <p:origin x="510" y="102"/>
      </p:cViewPr>
      <p:guideLst>
        <p:guide orient="horz" pos="2160"/>
        <p:guide pos="3876"/>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tableStyles" Target="tableStyle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43" name=""/>
        <p:cNvGrpSpPr/>
        <p:nvPr/>
      </p:nvGrpSpPr>
      <p:grpSpPr>
        <a:xfrm>
          <a:off x="0" y="0"/>
          <a:ext cx="0" cy="0"/>
          <a:chOff x="0" y="0"/>
          <a:chExt cx="0" cy="0"/>
        </a:xfrm>
      </p:grpSpPr>
      <p:sp>
        <p:nvSpPr>
          <p:cNvPr id="1048680" name="Header Placeholder 1"/>
          <p:cNvSpPr>
            <a:spLocks noGrp="1"/>
          </p:cNvSpPr>
          <p:nvPr>
            <p:ph type="hdr" sz="quarter"/>
          </p:nvPr>
        </p:nvSpPr>
        <p:spPr>
          <a:xfrm>
            <a:off x="0" y="0"/>
            <a:ext cx="3078290" cy="513492"/>
          </a:xfrm>
          <a:prstGeom prst="rect"/>
        </p:spPr>
        <p:txBody>
          <a:bodyPr bIns="45720" lIns="91440" rIns="91440" rtlCol="0" tIns="45720" vert="horz"/>
          <a:lstStyle>
            <a:lvl1pPr algn="l">
              <a:defRPr sz="1245"/>
            </a:lvl1pPr>
          </a:lstStyle>
          <a:p>
            <a:endParaRPr lang="en-US"/>
          </a:p>
        </p:txBody>
      </p:sp>
      <p:sp>
        <p:nvSpPr>
          <p:cNvPr id="1048681" name="Date Placeholder 2"/>
          <p:cNvSpPr>
            <a:spLocks noGrp="1"/>
          </p:cNvSpPr>
          <p:nvPr>
            <p:ph type="dt" sz="quarter" idx="1"/>
          </p:nvPr>
        </p:nvSpPr>
        <p:spPr>
          <a:xfrm>
            <a:off x="4023812" y="0"/>
            <a:ext cx="3078290" cy="513492"/>
          </a:xfrm>
          <a:prstGeom prst="rect"/>
        </p:spPr>
        <p:txBody>
          <a:bodyPr bIns="45720" lIns="91440" rIns="91440" rtlCol="0" tIns="45720" vert="horz"/>
          <a:lstStyle>
            <a:lvl1pPr algn="r">
              <a:defRPr sz="1245"/>
            </a:lvl1pPr>
          </a:lstStyle>
          <a:p>
            <a:fld id="{0F9B84EA-7D68-4D60-9CB1-D50884785D1C}" type="datetimeFigureOut">
              <a:rPr lang="en-US" smtClean="0"/>
            </a:fld>
            <a:endParaRPr lang="en-US"/>
          </a:p>
        </p:txBody>
      </p:sp>
      <p:sp>
        <p:nvSpPr>
          <p:cNvPr id="1048682" name="Footer Placeholder 3"/>
          <p:cNvSpPr>
            <a:spLocks noGrp="1"/>
          </p:cNvSpPr>
          <p:nvPr>
            <p:ph type="ftr" sz="quarter" idx="2"/>
          </p:nvPr>
        </p:nvSpPr>
        <p:spPr>
          <a:xfrm>
            <a:off x="0" y="9720804"/>
            <a:ext cx="3078290" cy="513491"/>
          </a:xfrm>
          <a:prstGeom prst="rect"/>
        </p:spPr>
        <p:txBody>
          <a:bodyPr anchor="b" bIns="45720" lIns="91440" rIns="91440" rtlCol="0" tIns="45720" vert="horz"/>
          <a:lstStyle>
            <a:lvl1pPr algn="l">
              <a:defRPr sz="1245"/>
            </a:lvl1pPr>
          </a:lstStyle>
          <a:p>
            <a:endParaRPr lang="en-US"/>
          </a:p>
        </p:txBody>
      </p:sp>
      <p:sp>
        <p:nvSpPr>
          <p:cNvPr id="1048683" name="Slide Number Placeholder 4"/>
          <p:cNvSpPr>
            <a:spLocks noGrp="1"/>
          </p:cNvSpPr>
          <p:nvPr>
            <p:ph type="sldNum" sz="quarter" idx="3"/>
          </p:nvPr>
        </p:nvSpPr>
        <p:spPr>
          <a:xfrm>
            <a:off x="4023812" y="9720804"/>
            <a:ext cx="3078290" cy="513491"/>
          </a:xfrm>
          <a:prstGeom prst="rect"/>
        </p:spPr>
        <p:txBody>
          <a:bodyPr anchor="b" bIns="45720" lIns="91440" rIns="91440" rtlCol="0" tIns="45720" vert="horz"/>
          <a:lstStyle>
            <a:lvl1pPr algn="r">
              <a:defRPr sz="1245"/>
            </a:lvl1pPr>
          </a:lstStyle>
          <a:p>
            <a:fld id="{8D4E0FC9-F1F8-4FAE-9988-3BA365CFD46F}" type="slidenum">
              <a:rPr lang="en-US" smtClean="0"/>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2" name=""/>
        <p:cNvGrpSpPr/>
        <p:nvPr/>
      </p:nvGrpSpPr>
      <p:grpSpPr>
        <a:xfrm>
          <a:off x="0" y="0"/>
          <a:ext cx="0" cy="0"/>
          <a:chOff x="0" y="0"/>
          <a:chExt cx="0" cy="0"/>
        </a:xfrm>
      </p:grpSpPr>
      <p:sp>
        <p:nvSpPr>
          <p:cNvPr id="1048674" name="Header Placeholder 1"/>
          <p:cNvSpPr>
            <a:spLocks noGrp="1"/>
          </p:cNvSpPr>
          <p:nvPr>
            <p:ph type="hdr" sz="quarter"/>
          </p:nvPr>
        </p:nvSpPr>
        <p:spPr>
          <a:xfrm>
            <a:off x="0" y="0"/>
            <a:ext cx="3078163" cy="512763"/>
          </a:xfrm>
          <a:prstGeom prst="rect"/>
        </p:spPr>
        <p:txBody>
          <a:bodyPr bIns="45720" lIns="91440" rIns="91440" rtlCol="0" tIns="45720" vert="horz"/>
          <a:lstStyle>
            <a:lvl1pPr algn="l">
              <a:defRPr sz="1200"/>
            </a:lvl1pPr>
          </a:lstStyle>
          <a:p>
            <a:endParaRPr lang="en-US"/>
          </a:p>
        </p:txBody>
      </p:sp>
      <p:sp>
        <p:nvSpPr>
          <p:cNvPr id="1048675" name="Slide Number Placeholder 2"/>
          <p:cNvSpPr>
            <a:spLocks noGrp="1"/>
          </p:cNvSpPr>
          <p:nvPr>
            <p:ph type="dt" idx="1"/>
          </p:nvPr>
        </p:nvSpPr>
        <p:spPr>
          <a:xfrm>
            <a:off x="4024313" y="0"/>
            <a:ext cx="3078162" cy="512763"/>
          </a:xfrm>
          <a:prstGeom prst="rect"/>
        </p:spPr>
        <p:txBody>
          <a:bodyPr bIns="45720" lIns="91440" rIns="91440" rtlCol="0" tIns="45720" vert="horz"/>
          <a:lstStyle>
            <a:lvl1pPr algn="r">
              <a:defRPr sz="1200"/>
            </a:lvl1pPr>
          </a:lstStyle>
          <a:p>
            <a:fld id="{D6C8D182-E4C8-4120-9249-FC9774456FFA}" type="datetimeFigureOut">
              <a:rPr lang="en-US" smtClean="0"/>
            </a:fld>
            <a:endParaRPr lang="en-US"/>
          </a:p>
        </p:txBody>
      </p:sp>
      <p:sp>
        <p:nvSpPr>
          <p:cNvPr id="1048676" name="Slide Image Placehoder 3"/>
          <p:cNvSpPr>
            <a:spLocks noChangeAspect="1" noRot="1" noGrp="1"/>
          </p:cNvSpPr>
          <p:nvPr>
            <p:ph type="sldImg" idx="2"/>
          </p:nvPr>
        </p:nvSpPr>
        <p:spPr>
          <a:xfrm>
            <a:off x="482600" y="1279525"/>
            <a:ext cx="6140450" cy="3454400"/>
          </a:xfrm>
          <a:prstGeom prst="rect"/>
          <a:noFill/>
          <a:ln w="12700">
            <a:solidFill>
              <a:prstClr val="black"/>
            </a:solidFill>
          </a:ln>
        </p:spPr>
        <p:txBody>
          <a:bodyPr anchor="ctr" bIns="45720" lIns="91440" rIns="91440" rtlCol="0" tIns="45720" vert="horz"/>
          <a:p>
            <a:endParaRPr lang="en-US"/>
          </a:p>
        </p:txBody>
      </p:sp>
      <p:sp>
        <p:nvSpPr>
          <p:cNvPr id="1048677" name="Note Placeholder 4"/>
          <p:cNvSpPr>
            <a:spLocks noGrp="1"/>
          </p:cNvSpPr>
          <p:nvPr>
            <p:ph type="body" sz="quarter" idx="3"/>
          </p:nvPr>
        </p:nvSpPr>
        <p:spPr>
          <a:xfrm>
            <a:off x="711200" y="4926013"/>
            <a:ext cx="5683250" cy="4029075"/>
          </a:xfrm>
          <a:prstGeom prst="rect"/>
        </p:spPr>
        <p:txBody>
          <a:bodyPr bIns="45720" lIns="91440" rIns="91440" rtlCol="0" tIns="45720" vert="horz"/>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678" name="Footer Placeholder 5"/>
          <p:cNvSpPr>
            <a:spLocks noGrp="1"/>
          </p:cNvSpPr>
          <p:nvPr>
            <p:ph type="ftr" sz="quarter" idx="4"/>
          </p:nvPr>
        </p:nvSpPr>
        <p:spPr>
          <a:xfrm>
            <a:off x="0" y="9721850"/>
            <a:ext cx="3078163" cy="512763"/>
          </a:xfrm>
          <a:prstGeom prst="rect"/>
        </p:spPr>
        <p:txBody>
          <a:bodyPr anchor="b" bIns="45720" lIns="91440" rIns="91440" rtlCol="0" tIns="45720" vert="horz"/>
          <a:lstStyle>
            <a:lvl1pPr algn="l">
              <a:defRPr sz="1200"/>
            </a:lvl1pPr>
          </a:lstStyle>
          <a:p>
            <a:endParaRPr lang="en-US"/>
          </a:p>
        </p:txBody>
      </p:sp>
      <p:sp>
        <p:nvSpPr>
          <p:cNvPr id="1048679" name="Slide Number Placeholder 6"/>
          <p:cNvSpPr>
            <a:spLocks noGrp="1"/>
          </p:cNvSpPr>
          <p:nvPr>
            <p:ph type="sldNum" sz="quarter" idx="5"/>
          </p:nvPr>
        </p:nvSpPr>
        <p:spPr>
          <a:xfrm>
            <a:off x="4024313" y="9721850"/>
            <a:ext cx="3078162" cy="512763"/>
          </a:xfrm>
          <a:prstGeom prst="rect"/>
        </p:spPr>
        <p:txBody>
          <a:bodyPr anchor="b" bIns="45720" lIns="91440" rIns="91440" rtlCol="0" tIns="45720" vert="horz"/>
          <a:lstStyle>
            <a:lvl1pPr algn="r">
              <a:defRPr sz="1200"/>
            </a:lvl1pPr>
          </a:lstStyle>
          <a:p>
            <a:fld id="{85D0DACE-38E0-42D2-9336-2B707D34BC6D}"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PhAnim="0" showMasterSp="0" type="title">
  <p:cSld name="Title Slide">
    <p:bg>
      <p:bgPr>
        <a:solidFill>
          <a:schemeClr val="bg1"/>
        </a:solidFill>
        <a:effectLst/>
      </p:bgPr>
    </p:bg>
    <p:spTree>
      <p:nvGrpSpPr>
        <p:cNvPr id="23" name=""/>
        <p:cNvGrpSpPr/>
        <p:nvPr/>
      </p:nvGrpSpPr>
      <p:grpSpPr>
        <a:xfrm>
          <a:off x="0" y="0"/>
          <a:ext cx="0" cy="0"/>
          <a:chOff x="0" y="0"/>
          <a:chExt cx="0" cy="0"/>
        </a:xfrm>
      </p:grpSpPr>
      <p:pic>
        <p:nvPicPr>
          <p:cNvPr id="2097153" name="Picture 2" descr="关系图"/>
          <p:cNvPicPr>
            <a:picLocks noChangeAspect="1"/>
          </p:cNvPicPr>
          <p:nvPr/>
        </p:nvPicPr>
        <p:blipFill>
          <a:blip xmlns:r="http://schemas.openxmlformats.org/officeDocument/2006/relationships" r:embed="rId1"/>
          <a:srcRect r="2528" b="10909"/>
          <a:stretch>
            <a:fillRect/>
          </a:stretch>
        </p:blipFill>
        <p:spPr>
          <a:xfrm>
            <a:off x="239184" y="692150"/>
            <a:ext cx="11885083" cy="6110288"/>
          </a:xfrm>
          <a:prstGeom prst="rect"/>
          <a:noFill/>
          <a:ln w="9525">
            <a:noFill/>
          </a:ln>
        </p:spPr>
      </p:pic>
      <p:sp>
        <p:nvSpPr>
          <p:cNvPr id="1048582" name="Rectangle 7"/>
          <p:cNvSpPr>
            <a:spLocks noChangeArrowheads="1"/>
          </p:cNvSpPr>
          <p:nvPr/>
        </p:nvSpPr>
        <p:spPr bwMode="auto">
          <a:xfrm>
            <a:off x="2117" y="549275"/>
            <a:ext cx="12192000" cy="1511300"/>
          </a:xfrm>
          <a:prstGeom prst="rect"/>
          <a:gradFill rotWithShape="0">
            <a:gsLst>
              <a:gs pos="0">
                <a:schemeClr val="bg2">
                  <a:gamma/>
                  <a:tint val="0"/>
                  <a:invGamma/>
                </a:schemeClr>
              </a:gs>
              <a:gs pos="100000">
                <a:schemeClr val="bg2">
                  <a:alpha val="53999"/>
                </a:schemeClr>
              </a:gs>
            </a:gsLst>
            <a:lin ang="0" scaled="1"/>
          </a:gradFill>
          <a:ln>
            <a:noFill/>
          </a:ln>
          <a:effectLst/>
        </p:spPr>
        <p:txBody>
          <a:bodyPr anchor="ctr"/>
          <a:p>
            <a:pPr algn="l" defTabSz="914400" eaLnBrk="1" fontAlgn="base" hangingPunct="1" indent="0" latinLnBrk="0" lvl="0" marL="0" marR="0" rtl="0">
              <a:lnSpc>
                <a:spcPct val="100000"/>
              </a:lnSpc>
              <a:spcBef>
                <a:spcPct val="0"/>
              </a:spcBef>
              <a:spcAft>
                <a:spcPct val="0"/>
              </a:spcAft>
              <a:buClrTx/>
              <a:buSzTx/>
              <a:buFontTx/>
              <a:buNone/>
            </a:pPr>
            <a:endParaRPr baseline="0" b="0" cap="none" sz="18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48583" name="Rectangle 3"/>
          <p:cNvSpPr>
            <a:spLocks noChangeArrowheads="1"/>
          </p:cNvSpPr>
          <p:nvPr>
            <p:ph type="subTitle" idx="1"/>
          </p:nvPr>
        </p:nvSpPr>
        <p:spPr>
          <a:xfrm>
            <a:off x="2544233" y="2492375"/>
            <a:ext cx="7393517" cy="1222375"/>
          </a:xfrm>
        </p:spPr>
        <p:txBody>
          <a:bodyPr anchor="ctr"/>
          <a:lstStyle>
            <a:lvl1pPr algn="ctr" indent="0" marL="0">
              <a:buFontTx/>
              <a:buNone/>
            </a:lvl1pPr>
          </a:lstStyle>
          <a:p>
            <a:pPr lvl="0"/>
            <a:r>
              <a:rPr altLang="zh-CN" lang="en-US" noProof="0" smtClean="0"/>
              <a:t>Click to edit Master subtitle style</a:t>
            </a:r>
            <a:endParaRPr altLang="zh-CN" lang="en-US" noProof="0" smtClean="0"/>
          </a:p>
        </p:txBody>
      </p:sp>
      <p:sp>
        <p:nvSpPr>
          <p:cNvPr id="1048584" name="Rectangle 8"/>
          <p:cNvSpPr>
            <a:spLocks noChangeArrowheads="1"/>
          </p:cNvSpPr>
          <p:nvPr>
            <p:ph type="ctrTitle"/>
          </p:nvPr>
        </p:nvSpPr>
        <p:spPr>
          <a:xfrm>
            <a:off x="1007533" y="620713"/>
            <a:ext cx="10363200" cy="1470025"/>
          </a:xfrm>
        </p:spPr>
        <p:txBody>
          <a:bodyPr/>
          <a:lstStyle>
            <a:lvl1pPr>
              <a:defRPr sz="3600"/>
            </a:lvl1pPr>
          </a:lstStyle>
          <a:p>
            <a:pPr lvl="0"/>
            <a:r>
              <a:rPr altLang="zh-CN" lang="en-US" noProof="0" smtClean="0"/>
              <a:t>Click to edit Master title style</a:t>
            </a:r>
            <a:endParaRPr altLang="zh-CN" lang="en-US" noProof="0" smtClean="0"/>
          </a:p>
        </p:txBody>
      </p:sp>
      <p:sp>
        <p:nvSpPr>
          <p:cNvPr id="1048585" name="Rectangle 4"/>
          <p:cNvSpPr>
            <a:spLocks noChangeArrowheads="1"/>
          </p:cNvSpPr>
          <p:nvPr>
            <p:ph type="dt" sz="half" idx="2"/>
          </p:nvPr>
        </p:nvSpPr>
        <p:spPr bwMode="auto">
          <a:xfrm>
            <a:off x="609600" y="6245225"/>
            <a:ext cx="2844800" cy="476250"/>
          </a:xfrm>
          <a:prstGeom prst="rect"/>
          <a:noFill/>
        </p:spPr>
        <p:txBody>
          <a:bodyPr anchor="t" anchorCtr="0" bIns="45720" compatLnSpc="1" lIns="91440" numCol="1" rIns="91440" tIns="45720" vert="horz" wrap="square"/>
          <a:p>
            <a:fld id="{760FBDFE-C587-4B4C-A407-44438C67B59E}" type="datetimeFigureOut">
              <a:rPr lang="en-US" smtClean="0"/>
            </a:fld>
            <a:endParaRPr lang="en-US"/>
          </a:p>
        </p:txBody>
      </p:sp>
      <p:sp>
        <p:nvSpPr>
          <p:cNvPr id="1048586" name="Rectangle 5"/>
          <p:cNvSpPr>
            <a:spLocks noChangeArrowheads="1"/>
          </p:cNvSpPr>
          <p:nvPr>
            <p:ph type="ftr" sz="quarter" idx="3"/>
          </p:nvPr>
        </p:nvSpPr>
        <p:spPr bwMode="auto">
          <a:xfrm>
            <a:off x="4165600" y="6245225"/>
            <a:ext cx="3860800" cy="476250"/>
          </a:xfrm>
          <a:prstGeom prst="rect"/>
          <a:noFill/>
        </p:spPr>
        <p:txBody>
          <a:bodyPr anchor="t" anchorCtr="0" bIns="45720" compatLnSpc="1" lIns="91440" numCol="1" rIns="91440" tIns="45720" vert="horz" wrap="square"/>
          <a:p>
            <a:endParaRPr lang="en-US"/>
          </a:p>
        </p:txBody>
      </p:sp>
      <p:sp>
        <p:nvSpPr>
          <p:cNvPr id="1048587" name="Rectangle 6"/>
          <p:cNvSpPr>
            <a:spLocks noChangeArrowheads="1"/>
          </p:cNvSpPr>
          <p:nvPr>
            <p:ph type="sldNum" sz="quarter" idx="4"/>
          </p:nvPr>
        </p:nvSpPr>
        <p:spPr bwMode="auto">
          <a:xfrm>
            <a:off x="8737600" y="6245225"/>
            <a:ext cx="2844800" cy="476250"/>
          </a:xfrm>
          <a:prstGeom prst="rect"/>
          <a:noFill/>
        </p:spPr>
        <p:txBody>
          <a:bodyPr anchor="t" anchorCtr="0" bIns="45720" compatLnSpc="1" lIns="91440" numCol="1" rIns="91440" tIns="45720" vert="horz" wrap="square"/>
          <a:p>
            <a:fld id="{49AE70B2-8BF9-45C0-BB95-33D1B9D3A854}" type="slidenum">
              <a:rPr lang="en-US" smtClean="0"/>
            </a:fld>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9" presetSubtype="0">
                                  <p:stCondLst>
                                    <p:cond delay="0"/>
                                  </p:stCondLst>
                                  <p:childTnLst>
                                    <p:set>
                                      <p:cBhvr>
                                        <p:cTn dur="1" fill="hold" id="6">
                                          <p:stCondLst>
                                            <p:cond delay="0"/>
                                          </p:stCondLst>
                                        </p:cTn>
                                        <p:tgtEl>
                                          <p:spTgt spid="1048582"/>
                                        </p:tgtEl>
                                        <p:attrNameLst>
                                          <p:attrName>style.visibility</p:attrName>
                                        </p:attrNameLst>
                                      </p:cBhvr>
                                      <p:to>
                                        <p:strVal val="visible"/>
                                      </p:to>
                                    </p:set>
                                    <p:anim calcmode="lin" valueType="num">
                                      <p:cBhvr>
                                        <p:cTn dur="1000" fill="hold" id="7"/>
                                        <p:tgtEl>
                                          <p:spTgt spid="1048582"/>
                                        </p:tgtEl>
                                        <p:attrNameLst>
                                          <p:attrName>ppt_x</p:attrName>
                                        </p:attrNameLst>
                                      </p:cBhvr>
                                      <p:tavLst>
                                        <p:tav tm="0">
                                          <p:val>
                                            <p:strVal val="#ppt_x-.2"/>
                                          </p:val>
                                        </p:tav>
                                        <p:tav tm="100000">
                                          <p:val>
                                            <p:strVal val="#ppt_x"/>
                                          </p:val>
                                        </p:tav>
                                      </p:tavLst>
                                    </p:anim>
                                    <p:anim calcmode="lin" valueType="num">
                                      <p:cBhvr>
                                        <p:cTn dur="1000" fill="hold" id="8"/>
                                        <p:tgtEl>
                                          <p:spTgt spid="1048582"/>
                                        </p:tgtEl>
                                        <p:attrNameLst>
                                          <p:attrName>ppt_y</p:attrName>
                                        </p:attrNameLst>
                                      </p:cBhvr>
                                      <p:tavLst>
                                        <p:tav tm="0">
                                          <p:val>
                                            <p:strVal val="#ppt_y"/>
                                          </p:val>
                                        </p:tav>
                                        <p:tav tm="100000">
                                          <p:val>
                                            <p:strVal val="#ppt_y"/>
                                          </p:val>
                                        </p:tav>
                                      </p:tavLst>
                                    </p:anim>
                                    <p:animEffect transition="in" filter="wipe(right)" prLst="gradientSize: 0.1">
                                      <p:cBhvr>
                                        <p:cTn dur="1000" id="9"/>
                                        <p:tgtEl>
                                          <p:spTgt spid="1048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bldLvl="0" animBg="1"/>
    </p:bldLst>
  </p:timing>
  <p:hf dt="0" ftr="0" hdr="0" sldNu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6" name=""/>
        <p:cNvGrpSpPr/>
        <p:nvPr/>
      </p:nvGrpSpPr>
      <p:grpSpPr>
        <a:xfrm>
          <a:off x="0" y="0"/>
          <a:ext cx="0" cy="0"/>
          <a:chOff x="0" y="0"/>
          <a:chExt cx="0" cy="0"/>
        </a:xfrm>
      </p:grpSpPr>
      <p:sp>
        <p:nvSpPr>
          <p:cNvPr id="1048641" name="Title 1"/>
          <p:cNvSpPr>
            <a:spLocks noGrp="1"/>
          </p:cNvSpPr>
          <p:nvPr>
            <p:ph type="title"/>
          </p:nvPr>
        </p:nvSpPr>
        <p:spPr/>
        <p:txBody>
          <a:bodyPr/>
          <a:p>
            <a:r>
              <a:rPr lang="en-US" smtClean="0"/>
              <a:t>Click to edit Master title style</a:t>
            </a:r>
            <a:endParaRPr lang="en-US"/>
          </a:p>
        </p:txBody>
      </p:sp>
      <p:sp>
        <p:nvSpPr>
          <p:cNvPr id="1048642" name="Vertical Text Placeholder 2"/>
          <p:cNvSpPr>
            <a:spLocks noGrp="1"/>
          </p:cNvSpPr>
          <p:nvPr>
            <p:ph type="body" orient="vert" idx="1"/>
          </p:nvPr>
        </p:nvSpPr>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43" name="Замещающая дата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Tx/>
              <a:buNone/>
            </a:pPr>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48644" name="Замещающий нижний колонтитул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Tx/>
              <a:buNone/>
            </a:pPr>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48645" name="Замещающий номер слайда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Tx/>
              <a:buNone/>
            </a:pPr>
            <a:fld id="{F39722A4-B7DD-4972-B8CF-0A4F6863DCFD}" type="slidenum">
              <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rPr>
            </a:fld>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dt="0" ftr="0" hdr="0" sldNu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4" name=""/>
        <p:cNvGrpSpPr/>
        <p:nvPr/>
      </p:nvGrpSpPr>
      <p:grpSpPr>
        <a:xfrm>
          <a:off x="0" y="0"/>
          <a:ext cx="0" cy="0"/>
          <a:chOff x="0" y="0"/>
          <a:chExt cx="0" cy="0"/>
        </a:xfrm>
      </p:grpSpPr>
      <p:sp>
        <p:nvSpPr>
          <p:cNvPr id="1048630" name="Vertical Title 1"/>
          <p:cNvSpPr>
            <a:spLocks noGrp="1"/>
          </p:cNvSpPr>
          <p:nvPr>
            <p:ph type="title" orient="vert"/>
          </p:nvPr>
        </p:nvSpPr>
        <p:spPr>
          <a:xfrm>
            <a:off x="8839200" y="274638"/>
            <a:ext cx="2743200" cy="5851525"/>
          </a:xfrm>
        </p:spPr>
        <p:txBody>
          <a:bodyPr vert="eaVert"/>
          <a:p>
            <a:r>
              <a:rPr lang="en-US" smtClean="0"/>
              <a:t>Click to edit Master title style</a:t>
            </a:r>
            <a:endParaRPr lang="en-US"/>
          </a:p>
        </p:txBody>
      </p:sp>
      <p:sp>
        <p:nvSpPr>
          <p:cNvPr id="1048631" name="Vertical Text Placeholder 2"/>
          <p:cNvSpPr>
            <a:spLocks noGrp="1"/>
          </p:cNvSpPr>
          <p:nvPr>
            <p:ph type="body" orient="vert" idx="1"/>
          </p:nvPr>
        </p:nvSpPr>
        <p:spPr>
          <a:xfrm>
            <a:off x="609600" y="274638"/>
            <a:ext cx="8026400" cy="5851525"/>
          </a:xfrm>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32"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1048633" name="Замещающий нижний колонтитул 4"/>
          <p:cNvSpPr>
            <a:spLocks noGrp="1"/>
          </p:cNvSpPr>
          <p:nvPr>
            <p:ph type="ftr" sz="quarter" idx="11"/>
          </p:nvPr>
        </p:nvSpPr>
        <p:spPr/>
        <p:txBody>
          <a:bodyPr/>
          <a:p>
            <a:endParaRPr lang="en-US"/>
          </a:p>
        </p:txBody>
      </p:sp>
      <p:sp>
        <p:nvSpPr>
          <p:cNvPr id="1048634"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5" name=""/>
        <p:cNvGrpSpPr/>
        <p:nvPr/>
      </p:nvGrpSpPr>
      <p:grpSpPr>
        <a:xfrm>
          <a:off x="0" y="0"/>
          <a:ext cx="0" cy="0"/>
          <a:chOff x="0" y="0"/>
          <a:chExt cx="0" cy="0"/>
        </a:xfrm>
      </p:grpSpPr>
      <p:sp>
        <p:nvSpPr>
          <p:cNvPr id="1048589" name="Title 1"/>
          <p:cNvSpPr>
            <a:spLocks noGrp="1"/>
          </p:cNvSpPr>
          <p:nvPr>
            <p:ph type="title"/>
          </p:nvPr>
        </p:nvSpPr>
        <p:spPr/>
        <p:txBody>
          <a:bodyPr/>
          <a:p>
            <a:r>
              <a:rPr lang="en-US" smtClean="0"/>
              <a:t>Click to edit Master title style</a:t>
            </a:r>
            <a:endParaRPr lang="en-US"/>
          </a:p>
        </p:txBody>
      </p:sp>
      <p:sp>
        <p:nvSpPr>
          <p:cNvPr id="1048590" name="Content Placeholder 2"/>
          <p:cNvSpPr>
            <a:spLocks noGrp="1"/>
          </p:cNvSpPr>
          <p:nvPr>
            <p:ph idx="1"/>
          </p:nvPr>
        </p:nvSpPr>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591"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1048592" name="Замещающий нижний колонтитул 4"/>
          <p:cNvSpPr>
            <a:spLocks noGrp="1"/>
          </p:cNvSpPr>
          <p:nvPr>
            <p:ph type="ftr" sz="quarter" idx="11"/>
          </p:nvPr>
        </p:nvSpPr>
        <p:spPr/>
        <p:txBody>
          <a:bodyPr/>
          <a:p>
            <a:endParaRPr lang="en-US"/>
          </a:p>
        </p:txBody>
      </p:sp>
      <p:sp>
        <p:nvSpPr>
          <p:cNvPr id="1048593"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7" name=""/>
        <p:cNvGrpSpPr/>
        <p:nvPr/>
      </p:nvGrpSpPr>
      <p:grpSpPr>
        <a:xfrm>
          <a:off x="0" y="0"/>
          <a:ext cx="0" cy="0"/>
          <a:chOff x="0" y="0"/>
          <a:chExt cx="0" cy="0"/>
        </a:xfrm>
      </p:grpSpPr>
      <p:sp>
        <p:nvSpPr>
          <p:cNvPr id="1048646"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1048647" name="Text Placeholder 2"/>
          <p:cNvSpPr>
            <a:spLocks noGrp="1"/>
          </p:cNvSpPr>
          <p:nvPr>
            <p:ph type="body" idx="1"/>
          </p:nvPr>
        </p:nvSpPr>
        <p:spPr>
          <a:xfrm>
            <a:off x="831851" y="4589463"/>
            <a:ext cx="105156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endParaRPr lang="en-US" smtClean="0"/>
          </a:p>
        </p:txBody>
      </p:sp>
      <p:sp>
        <p:nvSpPr>
          <p:cNvPr id="1048648"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1048649" name="Замещающий нижний колонтитул 4"/>
          <p:cNvSpPr>
            <a:spLocks noGrp="1"/>
          </p:cNvSpPr>
          <p:nvPr>
            <p:ph type="ftr" sz="quarter" idx="11"/>
          </p:nvPr>
        </p:nvSpPr>
        <p:spPr/>
        <p:txBody>
          <a:bodyPr/>
          <a:p>
            <a:endParaRPr lang="en-US"/>
          </a:p>
        </p:txBody>
      </p:sp>
      <p:sp>
        <p:nvSpPr>
          <p:cNvPr id="1048650"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8" name=""/>
        <p:cNvGrpSpPr/>
        <p:nvPr/>
      </p:nvGrpSpPr>
      <p:grpSpPr>
        <a:xfrm>
          <a:off x="0" y="0"/>
          <a:ext cx="0" cy="0"/>
          <a:chOff x="0" y="0"/>
          <a:chExt cx="0" cy="0"/>
        </a:xfrm>
      </p:grpSpPr>
      <p:sp>
        <p:nvSpPr>
          <p:cNvPr id="1048651" name="Title 1"/>
          <p:cNvSpPr>
            <a:spLocks noGrp="1"/>
          </p:cNvSpPr>
          <p:nvPr>
            <p:ph type="title"/>
          </p:nvPr>
        </p:nvSpPr>
        <p:spPr/>
        <p:txBody>
          <a:bodyPr/>
          <a:p>
            <a:r>
              <a:rPr lang="en-US" smtClean="0"/>
              <a:t>Click to edit Master title style</a:t>
            </a:r>
            <a:endParaRPr lang="en-US"/>
          </a:p>
        </p:txBody>
      </p:sp>
      <p:sp>
        <p:nvSpPr>
          <p:cNvPr id="1048652" name="Content Placeholder 2"/>
          <p:cNvSpPr>
            <a:spLocks noGrp="1"/>
          </p:cNvSpPr>
          <p:nvPr>
            <p:ph sz="half" idx="1"/>
          </p:nvPr>
        </p:nvSpPr>
        <p:spPr>
          <a:xfrm>
            <a:off x="609600" y="1600200"/>
            <a:ext cx="5384800" cy="4525963"/>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53" name="Content Placeholder 3"/>
          <p:cNvSpPr>
            <a:spLocks noGrp="1"/>
          </p:cNvSpPr>
          <p:nvPr>
            <p:ph sz="half" idx="2"/>
          </p:nvPr>
        </p:nvSpPr>
        <p:spPr>
          <a:xfrm>
            <a:off x="6197600" y="1600200"/>
            <a:ext cx="5384800" cy="4525963"/>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54" name="Замещающая дата 4"/>
          <p:cNvSpPr>
            <a:spLocks noGrp="1"/>
          </p:cNvSpPr>
          <p:nvPr>
            <p:ph type="dt" sz="half" idx="10"/>
          </p:nvPr>
        </p:nvSpPr>
        <p:spPr/>
        <p:txBody>
          <a:bodyPr/>
          <a:p>
            <a:fld id="{760FBDFE-C587-4B4C-A407-44438C67B59E}" type="datetimeFigureOut">
              <a:rPr lang="en-US" smtClean="0"/>
            </a:fld>
            <a:endParaRPr lang="en-US"/>
          </a:p>
        </p:txBody>
      </p:sp>
      <p:sp>
        <p:nvSpPr>
          <p:cNvPr id="1048655" name="Замещающий нижний колонтитул 5"/>
          <p:cNvSpPr>
            <a:spLocks noGrp="1"/>
          </p:cNvSpPr>
          <p:nvPr>
            <p:ph type="ftr" sz="quarter" idx="11"/>
          </p:nvPr>
        </p:nvSpPr>
        <p:spPr/>
        <p:txBody>
          <a:bodyPr/>
          <a:p>
            <a:endParaRPr lang="en-US"/>
          </a:p>
        </p:txBody>
      </p:sp>
      <p:sp>
        <p:nvSpPr>
          <p:cNvPr id="1048656" name="Замещающий номер слайда 6"/>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9" name=""/>
        <p:cNvGrpSpPr/>
        <p:nvPr/>
      </p:nvGrpSpPr>
      <p:grpSpPr>
        <a:xfrm>
          <a:off x="0" y="0"/>
          <a:ext cx="0" cy="0"/>
          <a:chOff x="0" y="0"/>
          <a:chExt cx="0" cy="0"/>
        </a:xfrm>
      </p:grpSpPr>
      <p:sp>
        <p:nvSpPr>
          <p:cNvPr id="1048657" name="Title 1"/>
          <p:cNvSpPr>
            <a:spLocks noGrp="1"/>
          </p:cNvSpPr>
          <p:nvPr>
            <p:ph type="title"/>
          </p:nvPr>
        </p:nvSpPr>
        <p:spPr>
          <a:xfrm>
            <a:off x="840317" y="365125"/>
            <a:ext cx="10515600" cy="1325563"/>
          </a:xfrm>
        </p:spPr>
        <p:txBody>
          <a:bodyPr/>
          <a:p>
            <a:r>
              <a:rPr lang="en-US" smtClean="0"/>
              <a:t>Click to edit Master title style</a:t>
            </a:r>
            <a:endParaRPr lang="en-US"/>
          </a:p>
        </p:txBody>
      </p:sp>
      <p:sp>
        <p:nvSpPr>
          <p:cNvPr id="1048658" name="Text Placeholder 2"/>
          <p:cNvSpPr>
            <a:spLocks noGrp="1"/>
          </p:cNvSpPr>
          <p:nvPr>
            <p:ph type="body" idx="1"/>
          </p:nvPr>
        </p:nvSpPr>
        <p:spPr>
          <a:xfrm>
            <a:off x="840317" y="1681163"/>
            <a:ext cx="5158316"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659" name="Content Placeholder 3"/>
          <p:cNvSpPr>
            <a:spLocks noGrp="1"/>
          </p:cNvSpPr>
          <p:nvPr>
            <p:ph sz="half" idx="2"/>
          </p:nvPr>
        </p:nvSpPr>
        <p:spPr>
          <a:xfrm>
            <a:off x="840317" y="2505075"/>
            <a:ext cx="5158316" cy="3684588"/>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60" name="Text Placeholder 4"/>
          <p:cNvSpPr>
            <a:spLocks noGrp="1"/>
          </p:cNvSpPr>
          <p:nvPr>
            <p:ph type="body" sz="quarter" idx="3"/>
          </p:nvPr>
        </p:nvSpPr>
        <p:spPr>
          <a:xfrm>
            <a:off x="6172200" y="1681163"/>
            <a:ext cx="518371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661" name="Content Placeholder 5"/>
          <p:cNvSpPr>
            <a:spLocks noGrp="1"/>
          </p:cNvSpPr>
          <p:nvPr>
            <p:ph sz="quarter" idx="4"/>
          </p:nvPr>
        </p:nvSpPr>
        <p:spPr>
          <a:xfrm>
            <a:off x="6172200" y="2505075"/>
            <a:ext cx="5183717" cy="3684588"/>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62" name="Замещающая дата 6"/>
          <p:cNvSpPr>
            <a:spLocks noGrp="1"/>
          </p:cNvSpPr>
          <p:nvPr>
            <p:ph type="dt" sz="half" idx="10"/>
          </p:nvPr>
        </p:nvSpPr>
        <p:spPr/>
        <p:txBody>
          <a:bodyPr/>
          <a:p>
            <a:fld id="{760FBDFE-C587-4B4C-A407-44438C67B59E}" type="datetimeFigureOut">
              <a:rPr lang="en-US" smtClean="0"/>
            </a:fld>
            <a:endParaRPr lang="en-US"/>
          </a:p>
        </p:txBody>
      </p:sp>
      <p:sp>
        <p:nvSpPr>
          <p:cNvPr id="1048663" name="Замещающий нижний колонтитул 7"/>
          <p:cNvSpPr>
            <a:spLocks noGrp="1"/>
          </p:cNvSpPr>
          <p:nvPr>
            <p:ph type="ftr" sz="quarter" idx="11"/>
          </p:nvPr>
        </p:nvSpPr>
        <p:spPr/>
        <p:txBody>
          <a:bodyPr/>
          <a:p>
            <a:endParaRPr lang="en-US"/>
          </a:p>
        </p:txBody>
      </p:sp>
      <p:sp>
        <p:nvSpPr>
          <p:cNvPr id="1048664" name="Замещающий номер слайда 8"/>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3" name=""/>
        <p:cNvGrpSpPr/>
        <p:nvPr/>
      </p:nvGrpSpPr>
      <p:grpSpPr>
        <a:xfrm>
          <a:off x="0" y="0"/>
          <a:ext cx="0" cy="0"/>
          <a:chOff x="0" y="0"/>
          <a:chExt cx="0" cy="0"/>
        </a:xfrm>
      </p:grpSpPr>
      <p:sp>
        <p:nvSpPr>
          <p:cNvPr id="1048626" name="Title 1"/>
          <p:cNvSpPr>
            <a:spLocks noGrp="1"/>
          </p:cNvSpPr>
          <p:nvPr>
            <p:ph type="title"/>
          </p:nvPr>
        </p:nvSpPr>
        <p:spPr/>
        <p:txBody>
          <a:bodyPr/>
          <a:p>
            <a:r>
              <a:rPr lang="en-US" smtClean="0"/>
              <a:t>Click to edit Master title style</a:t>
            </a:r>
            <a:endParaRPr lang="en-US"/>
          </a:p>
        </p:txBody>
      </p:sp>
      <p:sp>
        <p:nvSpPr>
          <p:cNvPr id="1048627" name="Замещающая дата 2"/>
          <p:cNvSpPr>
            <a:spLocks noGrp="1"/>
          </p:cNvSpPr>
          <p:nvPr>
            <p:ph type="dt" sz="half" idx="10"/>
          </p:nvPr>
        </p:nvSpPr>
        <p:spPr/>
        <p:txBody>
          <a:bodyPr/>
          <a:p>
            <a:fld id="{760FBDFE-C587-4B4C-A407-44438C67B59E}" type="datetimeFigureOut">
              <a:rPr lang="en-US" smtClean="0"/>
            </a:fld>
            <a:endParaRPr lang="en-US"/>
          </a:p>
        </p:txBody>
      </p:sp>
      <p:sp>
        <p:nvSpPr>
          <p:cNvPr id="1048628" name="Замещающий нижний колонтитул 3"/>
          <p:cNvSpPr>
            <a:spLocks noGrp="1"/>
          </p:cNvSpPr>
          <p:nvPr>
            <p:ph type="ftr" sz="quarter" idx="11"/>
          </p:nvPr>
        </p:nvSpPr>
        <p:spPr/>
        <p:txBody>
          <a:bodyPr/>
          <a:p>
            <a:endParaRPr lang="en-US"/>
          </a:p>
        </p:txBody>
      </p:sp>
      <p:sp>
        <p:nvSpPr>
          <p:cNvPr id="1048629" name="Замещающий номер слайда 4"/>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0" name=""/>
        <p:cNvGrpSpPr/>
        <p:nvPr/>
      </p:nvGrpSpPr>
      <p:grpSpPr>
        <a:xfrm>
          <a:off x="0" y="0"/>
          <a:ext cx="0" cy="0"/>
          <a:chOff x="0" y="0"/>
          <a:chExt cx="0" cy="0"/>
        </a:xfrm>
      </p:grpSpPr>
      <p:sp>
        <p:nvSpPr>
          <p:cNvPr id="1048665" name="Замещающая дата 1"/>
          <p:cNvSpPr>
            <a:spLocks noGrp="1"/>
          </p:cNvSpPr>
          <p:nvPr>
            <p:ph type="dt" sz="half" idx="10"/>
          </p:nvPr>
        </p:nvSpPr>
        <p:spPr/>
        <p:txBody>
          <a:bodyPr/>
          <a:p>
            <a:fld id="{760FBDFE-C587-4B4C-A407-44438C67B59E}" type="datetimeFigureOut">
              <a:rPr lang="en-US" smtClean="0"/>
            </a:fld>
            <a:endParaRPr lang="en-US"/>
          </a:p>
        </p:txBody>
      </p:sp>
      <p:sp>
        <p:nvSpPr>
          <p:cNvPr id="1048666" name="Замещающий нижний колонтитул 2"/>
          <p:cNvSpPr>
            <a:spLocks noGrp="1"/>
          </p:cNvSpPr>
          <p:nvPr>
            <p:ph type="ftr" sz="quarter" idx="11"/>
          </p:nvPr>
        </p:nvSpPr>
        <p:spPr/>
        <p:txBody>
          <a:bodyPr/>
          <a:p>
            <a:endParaRPr lang="en-US"/>
          </a:p>
        </p:txBody>
      </p:sp>
      <p:sp>
        <p:nvSpPr>
          <p:cNvPr id="1048667" name="Замещающий номер слайда 3"/>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dt="0" ftr="0" hdr="0" sldNum="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1" name=""/>
        <p:cNvGrpSpPr/>
        <p:nvPr/>
      </p:nvGrpSpPr>
      <p:grpSpPr>
        <a:xfrm>
          <a:off x="0" y="0"/>
          <a:ext cx="0" cy="0"/>
          <a:chOff x="0" y="0"/>
          <a:chExt cx="0" cy="0"/>
        </a:xfrm>
      </p:grpSpPr>
      <p:sp>
        <p:nvSpPr>
          <p:cNvPr id="1048668"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1048669"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0" name="Text Placeholder 3"/>
          <p:cNvSpPr>
            <a:spLocks noGrp="1"/>
          </p:cNvSpPr>
          <p:nvPr>
            <p:ph type="body" sz="half" idx="2"/>
          </p:nvPr>
        </p:nvSpPr>
        <p:spPr>
          <a:xfrm>
            <a:off x="840317" y="2057400"/>
            <a:ext cx="393276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endParaRPr lang="en-US" smtClean="0"/>
          </a:p>
        </p:txBody>
      </p:sp>
      <p:sp>
        <p:nvSpPr>
          <p:cNvPr id="1048671" name="Замещающая дата 4"/>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Tx/>
              <a:buNone/>
            </a:pPr>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48672" name="Замещающий нижний колонтитул 5"/>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Tx/>
              <a:buNone/>
            </a:pPr>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48673" name="Замещающий номер слайда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Tx/>
              <a:buNone/>
            </a:pPr>
            <a:fld id="{F39722A4-B7DD-4972-B8CF-0A4F6863DCFD}" type="slidenum">
              <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rPr>
            </a:fld>
            <a:endParaRPr altLang="zh-CN" baseline="0" b="0" cap="none" sz="14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dt="0" ftr="0" hdr="0" sldNu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5" name=""/>
        <p:cNvGrpSpPr/>
        <p:nvPr/>
      </p:nvGrpSpPr>
      <p:grpSpPr>
        <a:xfrm>
          <a:off x="0" y="0"/>
          <a:ext cx="0" cy="0"/>
          <a:chOff x="0" y="0"/>
          <a:chExt cx="0" cy="0"/>
        </a:xfrm>
      </p:grpSpPr>
      <p:sp>
        <p:nvSpPr>
          <p:cNvPr id="1048635"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1048636" name="Picture Placeholder 2"/>
          <p:cNvSpPr>
            <a:spLocks noGrp="1"/>
          </p:cNvSpPr>
          <p:nvPr>
            <p:ph type="pic" idx="1"/>
          </p:nvPr>
        </p:nvSpPr>
        <p:spPr>
          <a:xfrm>
            <a:off x="5183717" y="987425"/>
            <a:ext cx="6172200" cy="4873625"/>
          </a:xfrm>
        </p:spPr>
        <p:txBody>
          <a:bodyPr anchor="t" anchorCtr="0" bIns="45720" compatLnSpc="1" lIns="91440" numCol="1" rIns="91440" tIns="45720" vert="horz" wrap="square"/>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Tx/>
              <a:buSzTx/>
              <a:buFontTx/>
              <a:buNone/>
            </a:pPr>
            <a:endParaRPr baseline="0" b="0" cap="none"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8637" name="Text Placeholder 3"/>
          <p:cNvSpPr>
            <a:spLocks noGrp="1"/>
          </p:cNvSpPr>
          <p:nvPr>
            <p:ph type="body" sz="half" idx="2"/>
          </p:nvPr>
        </p:nvSpPr>
        <p:spPr>
          <a:xfrm>
            <a:off x="840317" y="2057400"/>
            <a:ext cx="393276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endParaRPr lang="en-US" smtClean="0"/>
          </a:p>
        </p:txBody>
      </p:sp>
      <p:sp>
        <p:nvSpPr>
          <p:cNvPr id="1048638" name="Замещающая дата 4"/>
          <p:cNvSpPr>
            <a:spLocks noGrp="1"/>
          </p:cNvSpPr>
          <p:nvPr>
            <p:ph type="dt" sz="half" idx="10"/>
          </p:nvPr>
        </p:nvSpPr>
        <p:spPr/>
        <p:txBody>
          <a:bodyPr/>
          <a:p>
            <a:fld id="{9EFD9D74-47D9-4702-A33C-335B63B48DBF}" type="datetimeFigureOut">
              <a:rPr lang="en-US" smtClean="0"/>
            </a:fld>
            <a:endParaRPr dirty="0" lang="en-US"/>
          </a:p>
        </p:txBody>
      </p:sp>
      <p:sp>
        <p:nvSpPr>
          <p:cNvPr id="1048639" name="Замещающий нижний колонтитул 5"/>
          <p:cNvSpPr>
            <a:spLocks noGrp="1"/>
          </p:cNvSpPr>
          <p:nvPr>
            <p:ph type="ftr" sz="quarter" idx="11"/>
          </p:nvPr>
        </p:nvSpPr>
        <p:spPr/>
        <p:txBody>
          <a:bodyPr/>
          <a:p>
            <a:endParaRPr dirty="0" lang="en-US"/>
          </a:p>
        </p:txBody>
      </p:sp>
      <p:sp>
        <p:nvSpPr>
          <p:cNvPr id="1048640" name="Замещающий номер слайда 6"/>
          <p:cNvSpPr>
            <a:spLocks noGrp="1"/>
          </p:cNvSpPr>
          <p:nvPr>
            <p:ph type="sldNum" sz="quarter" idx="12"/>
          </p:nvPr>
        </p:nvSpPr>
        <p:spPr/>
        <p:txBody>
          <a:bodyPr/>
          <a:p>
            <a:fld id="{FABC47A4-756D-490B-A52F-7D9E2C9FC05F}" type="slidenum">
              <a:rPr lang="en-US" smtClean="0"/>
            </a:fld>
            <a:endParaRPr lang="en-US"/>
          </a:p>
        </p:txBody>
      </p:sp>
    </p:spTree>
  </p:cSld>
  <p:clrMapOvr>
    <a:masterClrMapping/>
  </p:clrMapOvr>
  <p:hf dt="0" ftr="0" hdr="0" sldNum="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 name=""/>
        <p:cNvGrpSpPr/>
        <p:nvPr/>
      </p:nvGrpSpPr>
      <p:grpSpPr>
        <a:xfrm/>
      </p:grpSpPr>
      <p:sp>
        <p:nvSpPr>
          <p:cNvPr id="1048576" name="Rectangle 2"/>
          <p:cNvSpPr>
            <a:spLocks noChangeArrowheads="1"/>
          </p:cNvSpPr>
          <p:nvPr/>
        </p:nvSpPr>
        <p:spPr bwMode="auto">
          <a:xfrm>
            <a:off x="2117" y="333375"/>
            <a:ext cx="12192000" cy="1009650"/>
          </a:xfrm>
          <a:prstGeom prst="rect"/>
          <a:gradFill rotWithShape="0">
            <a:gsLst>
              <a:gs pos="0">
                <a:schemeClr val="bg2">
                  <a:gamma/>
                  <a:tint val="0"/>
                  <a:invGamma/>
                </a:schemeClr>
              </a:gs>
              <a:gs pos="100000">
                <a:schemeClr val="bg2">
                  <a:alpha val="53999"/>
                </a:schemeClr>
              </a:gs>
            </a:gsLst>
            <a:lin ang="0" scaled="1"/>
          </a:gradFill>
          <a:ln>
            <a:noFill/>
          </a:ln>
          <a:effectLst/>
        </p:spPr>
        <p:txBody>
          <a:bodyPr anchor="ctr"/>
          <a:p>
            <a:pPr algn="l" defTabSz="914400" eaLnBrk="1" fontAlgn="base" hangingPunct="1" indent="0" latinLnBrk="0" lvl="0" marL="0" marR="0" rtl="0">
              <a:lnSpc>
                <a:spcPct val="100000"/>
              </a:lnSpc>
              <a:spcBef>
                <a:spcPct val="0"/>
              </a:spcBef>
              <a:spcAft>
                <a:spcPct val="0"/>
              </a:spcAft>
              <a:buClrTx/>
              <a:buSzTx/>
              <a:buFontTx/>
              <a:buNone/>
            </a:pPr>
            <a:endParaRPr baseline="0" b="0" cap="none" sz="1800" i="0" kern="1200" kumimoji="0" lang="en-US" noProof="0" normalizeH="0" spc="0" strike="noStrike" u="none"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2097152" name="Picture 3" descr="关系图"/>
          <p:cNvPicPr>
            <a:picLocks noChangeAspect="1"/>
          </p:cNvPicPr>
          <p:nvPr/>
        </p:nvPicPr>
        <p:blipFill>
          <a:blip xmlns:r="http://schemas.openxmlformats.org/officeDocument/2006/relationships" r:embed="rId12"/>
          <a:srcRect t="1094" r="8122" b="13318"/>
          <a:stretch>
            <a:fillRect/>
          </a:stretch>
        </p:blipFill>
        <p:spPr>
          <a:xfrm>
            <a:off x="7730067" y="4438650"/>
            <a:ext cx="4453467" cy="2333625"/>
          </a:xfrm>
          <a:prstGeom prst="rect"/>
          <a:noFill/>
          <a:ln w="9525">
            <a:noFill/>
          </a:ln>
        </p:spPr>
      </p:pic>
      <p:sp>
        <p:nvSpPr>
          <p:cNvPr id="1048577" name="Rectangle 4"/>
          <p:cNvSpPr/>
          <p:nvPr>
            <p:ph type="title"/>
          </p:nvPr>
        </p:nvSpPr>
        <p:spPr>
          <a:xfrm>
            <a:off x="609600" y="274638"/>
            <a:ext cx="10972800" cy="1143000"/>
          </a:xfrm>
          <a:prstGeom prst="rect"/>
          <a:noFill/>
          <a:ln w="9525">
            <a:noFill/>
          </a:ln>
        </p:spPr>
        <p:txBody>
          <a:bodyPr anchor="ctr" anchorCtr="0"/>
          <a:p>
            <a:pPr lvl="0"/>
            <a:r>
              <a:rPr altLang="zh-CN" dirty="0" lang="en-US"/>
              <a:t>Click to edit Master title style</a:t>
            </a:r>
            <a:endParaRPr altLang="zh-CN" dirty="0" lang="en-US"/>
          </a:p>
        </p:txBody>
      </p:sp>
      <p:sp>
        <p:nvSpPr>
          <p:cNvPr id="1048578" name="Rectangle 5"/>
          <p:cNvSpPr/>
          <p:nvPr>
            <p:ph type="body" idx="1"/>
          </p:nvPr>
        </p:nvSpPr>
        <p:spPr>
          <a:xfrm>
            <a:off x="609600" y="1600200"/>
            <a:ext cx="10972800" cy="4525963"/>
          </a:xfrm>
          <a:prstGeom prst="rect"/>
          <a:noFill/>
          <a:ln w="9525">
            <a:noFill/>
          </a:ln>
        </p:spPr>
        <p:txBody>
          <a:bodyPr/>
          <a:p>
            <a:pPr lvl="0"/>
            <a:r>
              <a:rPr altLang="zh-CN" dirty="0" lang="en-US"/>
              <a:t>Click to edit Master text styles</a:t>
            </a:r>
            <a:endParaRPr altLang="zh-CN" dirty="0" lang="en-US"/>
          </a:p>
          <a:p>
            <a:pPr lvl="1"/>
            <a:r>
              <a:rPr altLang="zh-CN" dirty="0" lang="en-US"/>
              <a:t>Second level</a:t>
            </a:r>
            <a:endParaRPr altLang="zh-CN" dirty="0" lang="en-US"/>
          </a:p>
          <a:p>
            <a:pPr lvl="2"/>
            <a:r>
              <a:rPr altLang="zh-CN" dirty="0" lang="en-US"/>
              <a:t>Third level</a:t>
            </a:r>
            <a:endParaRPr altLang="zh-CN" dirty="0" lang="en-US"/>
          </a:p>
          <a:p>
            <a:pPr lvl="3"/>
            <a:r>
              <a:rPr altLang="zh-CN" dirty="0" lang="en-US"/>
              <a:t>Fourth level</a:t>
            </a:r>
            <a:endParaRPr altLang="zh-CN" dirty="0" lang="en-US"/>
          </a:p>
          <a:p>
            <a:pPr lvl="4"/>
            <a:r>
              <a:rPr altLang="zh-CN" dirty="0" lang="en-US"/>
              <a:t>Fifth level</a:t>
            </a:r>
            <a:endParaRPr altLang="zh-CN" dirty="0" lang="en-US"/>
          </a:p>
        </p:txBody>
      </p:sp>
      <p:sp>
        <p:nvSpPr>
          <p:cNvPr id="1048579" name="Rectangle 6"/>
          <p:cNvSpPr>
            <a:spLocks noChangeArrowheads="1"/>
          </p:cNvSpPr>
          <p:nvPr>
            <p:ph type="dt" sz="half" idx="2"/>
          </p:nvPr>
        </p:nvSpPr>
        <p:spPr bwMode="auto">
          <a:xfrm>
            <a:off x="609600" y="6245225"/>
            <a:ext cx="2844800" cy="476250"/>
          </a:xfrm>
          <a:prstGeom prst="rect"/>
          <a:noFill/>
          <a:ln>
            <a:noFill/>
          </a:ln>
          <a:effectLst/>
        </p:spPr>
        <p:txBody>
          <a:bodyPr anchor="t" anchorCtr="0" bIns="45720" compatLnSpc="1" lIns="91440" numCol="1" rIns="91440" tIns="45720" vert="horz" wrap="square"/>
          <a:lstStyle>
            <a:lvl1pPr>
              <a:defRPr sz="1400"/>
            </a:lvl1pPr>
          </a:lstStyle>
          <a:p>
            <a:fld id="{760FBDFE-C587-4B4C-A407-44438C67B59E}" type="datetimeFigureOut">
              <a:rPr lang="en-US" smtClean="0"/>
            </a:fld>
            <a:endParaRPr dirty="0" lang="en-US"/>
          </a:p>
        </p:txBody>
      </p:sp>
      <p:sp>
        <p:nvSpPr>
          <p:cNvPr id="1048580" name="Rectangle 7"/>
          <p:cNvSpPr>
            <a:spLocks noChangeArrowheads="1"/>
          </p:cNvSpPr>
          <p:nvPr>
            <p:ph type="ftr" sz="quarter" idx="3"/>
          </p:nvPr>
        </p:nvSpPr>
        <p:spPr bwMode="auto">
          <a:xfrm>
            <a:off x="4165600" y="6245225"/>
            <a:ext cx="3860800" cy="476250"/>
          </a:xfrm>
          <a:prstGeom prst="rect"/>
          <a:noFill/>
          <a:ln>
            <a:noFill/>
          </a:ln>
          <a:effectLst/>
        </p:spPr>
        <p:txBody>
          <a:bodyPr anchor="t" anchorCtr="0" bIns="45720" compatLnSpc="1" lIns="91440" numCol="1" rIns="91440" tIns="45720" vert="horz" wrap="square"/>
          <a:lstStyle>
            <a:lvl1pPr algn="ctr">
              <a:defRPr sz="1400"/>
            </a:lvl1pPr>
          </a:lstStyle>
          <a:p>
            <a:endParaRPr lang="en-US"/>
          </a:p>
        </p:txBody>
      </p:sp>
      <p:sp>
        <p:nvSpPr>
          <p:cNvPr id="1048581" name="Rectangle 8"/>
          <p:cNvSpPr>
            <a:spLocks noChangeArrowheads="1"/>
          </p:cNvSpPr>
          <p:nvPr>
            <p:ph type="sldNum" sz="quarter" idx="4"/>
          </p:nvPr>
        </p:nvSpPr>
        <p:spPr bwMode="auto">
          <a:xfrm>
            <a:off x="8737600" y="6245225"/>
            <a:ext cx="2844800" cy="476250"/>
          </a:xfrm>
          <a:prstGeom prst="rect"/>
          <a:noFill/>
          <a:ln>
            <a:noFill/>
          </a:ln>
          <a:effectLst/>
        </p:spPr>
        <p:txBody>
          <a:bodyPr anchor="t" anchorCtr="0" bIns="45720" compatLnSpc="1" lIns="91440" numCol="1" rIns="91440" tIns="45720" vert="horz" wrap="square"/>
          <a:lstStyle>
            <a:lvl1pPr algn="r">
              <a:defRPr sz="1400"/>
            </a:lvl1pPr>
          </a:lstStyle>
          <a:p>
            <a:fld id="{49AE70B2-8BF9-45C0-BB95-33D1B9D3A854}" type="slidenum">
              <a:rPr lang="en-US" smtClean="0"/>
            </a:fld>
            <a:endParaRPr dirty="0"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9" presetSubtype="0">
                                  <p:stCondLst>
                                    <p:cond delay="0"/>
                                  </p:stCondLst>
                                  <p:childTnLst>
                                    <p:set>
                                      <p:cBhvr>
                                        <p:cTn dur="1" fill="hold" id="6">
                                          <p:stCondLst>
                                            <p:cond delay="0"/>
                                          </p:stCondLst>
                                        </p:cTn>
                                        <p:tgtEl>
                                          <p:spTgt spid="1048576"/>
                                        </p:tgtEl>
                                        <p:attrNameLst>
                                          <p:attrName>style.visibility</p:attrName>
                                        </p:attrNameLst>
                                      </p:cBhvr>
                                      <p:to>
                                        <p:strVal val="visible"/>
                                      </p:to>
                                    </p:set>
                                    <p:anim calcmode="lin" valueType="num">
                                      <p:cBhvr>
                                        <p:cTn dur="1000" fill="hold" id="7"/>
                                        <p:tgtEl>
                                          <p:spTgt spid="1048576"/>
                                        </p:tgtEl>
                                        <p:attrNameLst>
                                          <p:attrName>ppt_x</p:attrName>
                                        </p:attrNameLst>
                                      </p:cBhvr>
                                      <p:tavLst>
                                        <p:tav tm="0">
                                          <p:val>
                                            <p:strVal val="#ppt_x-.2"/>
                                          </p:val>
                                        </p:tav>
                                        <p:tav tm="100000">
                                          <p:val>
                                            <p:strVal val="#ppt_x"/>
                                          </p:val>
                                        </p:tav>
                                      </p:tavLst>
                                    </p:anim>
                                    <p:anim calcmode="lin" valueType="num">
                                      <p:cBhvr>
                                        <p:cTn dur="1000" fill="hold" id="8"/>
                                        <p:tgtEl>
                                          <p:spTgt spid="1048576"/>
                                        </p:tgtEl>
                                        <p:attrNameLst>
                                          <p:attrName>ppt_y</p:attrName>
                                        </p:attrNameLst>
                                      </p:cBhvr>
                                      <p:tavLst>
                                        <p:tav tm="0">
                                          <p:val>
                                            <p:strVal val="#ppt_y"/>
                                          </p:val>
                                        </p:tav>
                                        <p:tav tm="100000">
                                          <p:val>
                                            <p:strVal val="#ppt_y"/>
                                          </p:val>
                                        </p:tav>
                                      </p:tavLst>
                                    </p:anim>
                                    <p:animEffect transition="in" filter="wipe(right)" prLst="gradientSize: 0.1">
                                      <p:cBhvr>
                                        <p:cTn dur="1000" id="9"/>
                                        <p:tgtEl>
                                          <p:spTgt spid="1048576"/>
                                        </p:tgtEl>
                                      </p:cBhvr>
                                    </p:animEffect>
                                  </p:childTnLst>
                                </p:cTn>
                              </p:par>
                              <p:par>
                                <p:cTn fill="hold" grpId="0" id="10" nodeType="withEffect" presetClass="entr" presetID="29" presetSubtype="0">
                                  <p:stCondLst>
                                    <p:cond delay="0"/>
                                  </p:stCondLst>
                                  <p:childTnLst>
                                    <p:set>
                                      <p:cBhvr>
                                        <p:cTn dur="1" fill="hold" id="11">
                                          <p:stCondLst>
                                            <p:cond delay="0"/>
                                          </p:stCondLst>
                                        </p:cTn>
                                        <p:tgtEl>
                                          <p:spTgt spid="1048577"/>
                                        </p:tgtEl>
                                        <p:attrNameLst>
                                          <p:attrName>style.visibility</p:attrName>
                                        </p:attrNameLst>
                                      </p:cBhvr>
                                      <p:to>
                                        <p:strVal val="visible"/>
                                      </p:to>
                                    </p:set>
                                    <p:anim calcmode="lin" valueType="num">
                                      <p:cBhvr>
                                        <p:cTn dur="1000" fill="hold" id="12"/>
                                        <p:tgtEl>
                                          <p:spTgt spid="1048577"/>
                                        </p:tgtEl>
                                        <p:attrNameLst>
                                          <p:attrName>ppt_x</p:attrName>
                                        </p:attrNameLst>
                                      </p:cBhvr>
                                      <p:tavLst>
                                        <p:tav tm="0">
                                          <p:val>
                                            <p:strVal val="#ppt_x-.2"/>
                                          </p:val>
                                        </p:tav>
                                        <p:tav tm="100000">
                                          <p:val>
                                            <p:strVal val="#ppt_x"/>
                                          </p:val>
                                        </p:tav>
                                      </p:tavLst>
                                    </p:anim>
                                    <p:anim calcmode="lin" valueType="num">
                                      <p:cBhvr>
                                        <p:cTn dur="1000" fill="hold" id="13"/>
                                        <p:tgtEl>
                                          <p:spTgt spid="1048577"/>
                                        </p:tgtEl>
                                        <p:attrNameLst>
                                          <p:attrName>ppt_y</p:attrName>
                                        </p:attrNameLst>
                                      </p:cBhvr>
                                      <p:tavLst>
                                        <p:tav tm="0">
                                          <p:val>
                                            <p:strVal val="#ppt_y"/>
                                          </p:val>
                                        </p:tav>
                                        <p:tav tm="100000">
                                          <p:val>
                                            <p:strVal val="#ppt_y"/>
                                          </p:val>
                                        </p:tav>
                                      </p:tavLst>
                                    </p:anim>
                                    <p:animEffect transition="in" filter="wipe(right)" prLst="gradientSize: 0.1">
                                      <p:cBhvr>
                                        <p:cTn dur="1000" id="14"/>
                                        <p:tgtEl>
                                          <p:spTgt spid="1048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bldLvl="0" animBg="1"/>
      <p:bldP spid="1048577" grpId="0" bldLvl="0"/>
    </p:bldLst>
  </p:timing>
  <p:hf dt="0" ftr="0" hdr="0" sldNum="0"/>
  <p:txStyles>
    <p:titleStyle>
      <a:lvl1pPr algn="ctr" fontAlgn="base" rtl="0">
        <a:spcBef>
          <a:spcPct val="0"/>
        </a:spcBef>
        <a:spcAft>
          <a:spcPct val="0"/>
        </a:spcAft>
        <a:defRPr sz="4400" kern="1200">
          <a:solidFill>
            <a:schemeClr val="tx2"/>
          </a:solidFill>
          <a:latin typeface="+mj-lt"/>
          <a:ea typeface="+mj-ea"/>
          <a:cs typeface="+mj-cs"/>
        </a:defRPr>
      </a:lvl1pPr>
      <a:lvl2pPr algn="ctr" fontAlgn="base" rtl="0">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fontAlgn="base" rtl="0">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fontAlgn="base" rtl="0">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fontAlgn="base" rtl="0">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algn="ctr" fontAlgn="base" marL="457200" rtl="0">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algn="ctr" fontAlgn="base" marL="914400" rtl="0">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algn="ctr" fontAlgn="base" marL="1371600" rtl="0">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algn="ctr" fontAlgn="base" marL="1828800" rtl="0">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algn="l" fontAlgn="base" indent="-342900" marL="342900" rtl="0">
        <a:spcBef>
          <a:spcPct val="20000"/>
        </a:spcBef>
        <a:spcAft>
          <a:spcPct val="0"/>
        </a:spcAft>
        <a:buChar char="•"/>
        <a:defRPr sz="3200" kern="1200">
          <a:solidFill>
            <a:schemeClr val="tx1"/>
          </a:solidFill>
          <a:latin typeface="+mn-lt"/>
          <a:ea typeface="+mn-ea"/>
          <a:cs typeface="+mn-cs"/>
        </a:defRPr>
      </a:lvl1pPr>
      <a:lvl2pPr algn="l" fontAlgn="base" indent="-285750" marL="742950" rtl="0">
        <a:spcBef>
          <a:spcPct val="20000"/>
        </a:spcBef>
        <a:spcAft>
          <a:spcPct val="0"/>
        </a:spcAft>
        <a:buChar char="–"/>
        <a:defRPr sz="2800" kern="1200">
          <a:solidFill>
            <a:schemeClr val="tx1"/>
          </a:solidFill>
          <a:latin typeface="+mn-lt"/>
          <a:ea typeface="+mn-ea"/>
          <a:cs typeface="+mn-cs"/>
        </a:defRPr>
      </a:lvl2pPr>
      <a:lvl3pPr algn="l" fontAlgn="base" indent="-228600" marL="1143000" rtl="0">
        <a:spcBef>
          <a:spcPct val="20000"/>
        </a:spcBef>
        <a:spcAft>
          <a:spcPct val="0"/>
        </a:spcAft>
        <a:buChar char="•"/>
        <a:defRPr sz="2400" kern="1200">
          <a:solidFill>
            <a:schemeClr val="tx1"/>
          </a:solidFill>
          <a:latin typeface="+mn-lt"/>
          <a:ea typeface="+mn-ea"/>
          <a:cs typeface="+mn-cs"/>
        </a:defRPr>
      </a:lvl3pPr>
      <a:lvl4pPr algn="l" fontAlgn="base" indent="-228600" marL="1600200" rtl="0">
        <a:spcBef>
          <a:spcPct val="20000"/>
        </a:spcBef>
        <a:spcAft>
          <a:spcPct val="0"/>
        </a:spcAft>
        <a:buChar char="–"/>
        <a:defRPr sz="2000" kern="1200">
          <a:solidFill>
            <a:schemeClr val="tx1"/>
          </a:solidFill>
          <a:latin typeface="+mn-lt"/>
          <a:ea typeface="+mn-ea"/>
          <a:cs typeface="+mn-cs"/>
        </a:defRPr>
      </a:lvl4pPr>
      <a:lvl5pPr algn="l" fontAlgn="base" indent="-228600" marL="2057400" rtl="0">
        <a:spcBef>
          <a:spcPct val="20000"/>
        </a:spcBef>
        <a:spcAft>
          <a:spcPct val="0"/>
        </a:spcAft>
        <a:buChar char="»"/>
        <a:defRPr sz="20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p:grpSpPr>
      <p:sp>
        <p:nvSpPr>
          <p:cNvPr id="1048588" name="Заголовок 1"/>
          <p:cNvSpPr>
            <a:spLocks noGrp="1"/>
          </p:cNvSpPr>
          <p:nvPr>
            <p:ph type="ctrTitle"/>
          </p:nvPr>
        </p:nvSpPr>
        <p:spPr>
          <a:xfrm>
            <a:off x="387419" y="1112417"/>
            <a:ext cx="10363200" cy="5140204"/>
          </a:xfrm>
        </p:spPr>
        <p:txBody>
          <a:bodyPr/>
          <a:p>
            <a:pPr indent="0" marL="4763">
              <a:buNone/>
            </a:pPr>
            <a:r>
              <a:rPr altLang="ru-RU" lang="en-GB"/>
              <a:t>“Nutqning uslubiy shakllari”</a:t>
            </a:r>
            <a:br>
              <a:rPr altLang="ru-RU" lang="en-GB"/>
            </a:br>
            <a:r>
              <a:rPr altLang="ru-RU" lang="en-GB"/>
              <a:t>mavzusidan tayyorlagan taqdimot</a:t>
            </a:r>
            <a:endParaRPr altLang="ru-RU"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p:grpSpPr>
      <p:sp>
        <p:nvSpPr>
          <p:cNvPr id="1048594" name="Заголовок 1"/>
          <p:cNvSpPr>
            <a:spLocks noGrp="1"/>
          </p:cNvSpPr>
          <p:nvPr>
            <p:ph type="title"/>
          </p:nvPr>
        </p:nvSpPr>
        <p:spPr>
          <a:xfrm>
            <a:off x="1443355" y="6016308"/>
            <a:ext cx="10972800" cy="1143000"/>
          </a:xfrm>
        </p:spPr>
        <p:txBody>
          <a:bodyPr/>
          <a:p>
            <a:endParaRPr altLang="en-US" lang="ru-RU"/>
          </a:p>
        </p:txBody>
      </p:sp>
      <p:sp>
        <p:nvSpPr>
          <p:cNvPr id="1048595" name="Замещающее содержимое 4"/>
          <p:cNvSpPr/>
          <p:nvPr>
            <p:ph idx="1"/>
          </p:nvPr>
        </p:nvSpPr>
        <p:spPr>
          <a:xfrm>
            <a:off x="609600" y="-546100"/>
            <a:ext cx="10972800" cy="4525963"/>
          </a:xfrm>
        </p:spPr>
        <p:txBody>
          <a:bodyPr/>
          <a:p>
            <a:pPr indent="0" marL="0">
              <a:buNone/>
            </a:pPr>
            <a:endParaRPr altLang="en-US" lang="ru-RU"/>
          </a:p>
          <a:p>
            <a:pPr indent="0" marL="0">
              <a:buNone/>
            </a:pPr>
            <a:endParaRPr altLang="en-US" lang="ru-RU"/>
          </a:p>
          <a:p>
            <a:pPr indent="0" marL="0">
              <a:buNone/>
            </a:pPr>
            <a:r>
              <a:rPr altLang="ru-RU" lang="en-GB"/>
              <a:t>                </a:t>
            </a:r>
            <a:r>
              <a:rPr altLang="en-US" lang="ru-RU"/>
              <a:t>NUTQNING USLUBIY </a:t>
            </a:r>
            <a:r>
              <a:rPr altLang="ru-RU" lang="en-GB"/>
              <a:t>JIHATLARI</a:t>
            </a:r>
            <a:endParaRPr altLang="ru-RU" lang="en-GB"/>
          </a:p>
          <a:p>
            <a:pPr indent="0" marL="0">
              <a:buNone/>
            </a:pPr>
            <a:r>
              <a:rPr altLang="ru-RU" lang="en-GB"/>
              <a:t>                                    Reja:</a:t>
            </a:r>
            <a:endParaRPr altLang="ru-RU" lang="en-GB"/>
          </a:p>
          <a:p>
            <a:pPr indent="0" marL="0">
              <a:buNone/>
            </a:pPr>
            <a:r>
              <a:rPr altLang="en-US" lang="ru-RU"/>
              <a:t>1.Nutq uslubi haqida.</a:t>
            </a:r>
            <a:endParaRPr altLang="en-US" lang="ru-RU"/>
          </a:p>
          <a:p>
            <a:pPr indent="0" marL="0">
              <a:buNone/>
            </a:pPr>
            <a:r>
              <a:rPr altLang="en-US" lang="ru-RU"/>
              <a:t>2.So`zlashuv uslubi.</a:t>
            </a:r>
            <a:endParaRPr altLang="en-US" lang="ru-RU"/>
          </a:p>
          <a:p>
            <a:pPr indent="0" marL="0">
              <a:buNone/>
            </a:pPr>
            <a:r>
              <a:rPr altLang="en-US" lang="ru-RU"/>
              <a:t>3.Rasmiy uslub.</a:t>
            </a:r>
            <a:endParaRPr altLang="en-US" lang="ru-RU"/>
          </a:p>
          <a:p>
            <a:pPr indent="0" marL="0">
              <a:buNone/>
            </a:pPr>
            <a:r>
              <a:rPr altLang="en-US" lang="ru-RU"/>
              <a:t>4. Ilmiy uslubi.</a:t>
            </a:r>
            <a:endParaRPr altLang="en-US" lang="ru-RU"/>
          </a:p>
          <a:p>
            <a:pPr indent="0" marL="0">
              <a:buNone/>
            </a:pPr>
            <a:r>
              <a:rPr altLang="en-US" lang="ru-RU"/>
              <a:t>5.Publitsistik uslub.</a:t>
            </a:r>
            <a:endParaRPr altLang="en-US" lang="ru-RU"/>
          </a:p>
          <a:p>
            <a:pPr indent="0" marL="0">
              <a:buNone/>
            </a:pPr>
            <a:r>
              <a:rPr altLang="en-US" lang="ru-RU"/>
              <a:t>6.Badiiy uslub.</a:t>
            </a:r>
            <a:endParaRPr altLang="en-US" lang="ru-RU"/>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p:grpSpPr>
      <p:sp>
        <p:nvSpPr>
          <p:cNvPr id="1048596" name="Замещающее содержимое 2"/>
          <p:cNvSpPr>
            <a:spLocks noGrp="1"/>
          </p:cNvSpPr>
          <p:nvPr>
            <p:ph idx="1"/>
          </p:nvPr>
        </p:nvSpPr>
        <p:spPr>
          <a:xfrm>
            <a:off x="-864870" y="249555"/>
            <a:ext cx="7564755" cy="6608445"/>
          </a:xfrm>
        </p:spPr>
        <p:txBody>
          <a:bodyPr/>
          <a:p>
            <a:pPr indent="0" lvl="2" marL="914400">
              <a:buNone/>
            </a:pPr>
            <a:r>
              <a:rPr altLang="ru-RU" lang="en-GB"/>
              <a:t>N</a:t>
            </a:r>
            <a:r>
              <a:rPr altLang="en-US" lang="ru-RU"/>
              <a:t>utq — tilning fikr ifodalash va almashish jarayonlarida amal qilishi, tilning alohida ijtimoiy faoliyat turi sifatidagi muayyan yashash shakli. Nutq deganda uning ogʻzaki</a:t>
            </a:r>
            <a:r>
              <a:rPr altLang="ru-RU" lang="en-GB"/>
              <a:t> </a:t>
            </a:r>
            <a:r>
              <a:rPr altLang="en-US" lang="ru-RU"/>
              <a:t>va yozma ravishda namoyon boʻlishidagi jarayonlar, yaʼni soʻzlash jarayoni va uning natijasi  tushuniladi. Nutq — tilning fikr ifodalash va almashish jarayonlarida amal qilishi, tilning alohida ijtimoiy faoliyat turi sifatidagi muayyan yashash shakli</a:t>
            </a:r>
            <a:r>
              <a:rPr altLang="ru-RU" lang="en-GB"/>
              <a:t>.</a:t>
            </a:r>
            <a:endParaRPr altLang="ru-RU" lang="en-GB"/>
          </a:p>
          <a:p>
            <a:pPr indent="0" lvl="2" marL="914400">
              <a:buNone/>
            </a:pPr>
            <a:r>
              <a:rPr altLang="en-US" lang="ru-RU"/>
              <a:t>Uslubiyat tilshunoslik fanining bir bo’limi bo’lib, nutq jarayonida til hodisalarining maqsadga, sharoitga va muhitga mos ravishda foydalanish qonuniyatlari bilan tanishtiradi. Uslubiyatda uslublar, til vositalarining nutqda qo’llanish yo’llari, fonеtik, lug’aviy, frazеologik va grammatik birliklarning qo’llanish xususiyatlari o’rganiladi.</a:t>
            </a:r>
            <a:endParaRPr altLang="en-US" lang="ru-RU"/>
          </a:p>
        </p:txBody>
      </p:sp>
      <p:pic>
        <p:nvPicPr>
          <p:cNvPr id="2097154" name="Изображение 3"/>
          <p:cNvPicPr>
            <a:picLocks noChangeAspect="1"/>
          </p:cNvPicPr>
          <p:nvPr/>
        </p:nvPicPr>
        <p:blipFill>
          <a:blip xmlns:r="http://schemas.openxmlformats.org/officeDocument/2006/relationships" r:embed="rId1"/>
          <a:stretch>
            <a:fillRect/>
          </a:stretch>
        </p:blipFill>
        <p:spPr>
          <a:xfrm>
            <a:off x="6565265" y="-635"/>
            <a:ext cx="5626735" cy="677291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p:grpSpPr>
      <p:sp>
        <p:nvSpPr>
          <p:cNvPr id="1048597" name="Заголовок 1"/>
          <p:cNvSpPr>
            <a:spLocks noGrp="1"/>
          </p:cNvSpPr>
          <p:nvPr>
            <p:ph type="title"/>
          </p:nvPr>
        </p:nvSpPr>
        <p:spPr/>
        <p:txBody>
          <a:bodyPr/>
          <a:p>
            <a:r>
              <a:rPr altLang="ru-RU" lang="en-GB"/>
              <a:t>NUTQ USLUBLARI</a:t>
            </a:r>
            <a:endParaRPr altLang="ru-RU" lang="en-GB"/>
          </a:p>
        </p:txBody>
      </p:sp>
      <p:sp>
        <p:nvSpPr>
          <p:cNvPr id="1048598" name="Замещающее содержимое 2"/>
          <p:cNvSpPr>
            <a:spLocks noGrp="1"/>
          </p:cNvSpPr>
          <p:nvPr>
            <p:ph idx="1"/>
          </p:nvPr>
        </p:nvSpPr>
        <p:spPr/>
        <p:txBody>
          <a:bodyPr/>
          <a:p>
            <a:endParaRPr altLang="en-US" lang="ru-RU"/>
          </a:p>
        </p:txBody>
      </p:sp>
      <p:sp>
        <p:nvSpPr>
          <p:cNvPr id="1048599" name="Блок-схема: альтернативный процесс 3"/>
          <p:cNvSpPr/>
          <p:nvPr/>
        </p:nvSpPr>
        <p:spPr>
          <a:xfrm>
            <a:off x="5064125" y="1512570"/>
            <a:ext cx="2908300" cy="1132840"/>
          </a:xfrm>
          <a:prstGeom prst="flowChartAlternateProcess"/>
          <a:gradFill rotWithShape="0">
            <a:gsLst>
              <a:gs pos="0">
                <a:srgbClr val="E30000"/>
              </a:gs>
              <a:gs pos="100000">
                <a:srgbClr val="760303"/>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SO’ZLASHUV USLUBI</a:t>
            </a:r>
            <a:endPar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0" name="Скругленный прямоугольник 4"/>
          <p:cNvSpPr/>
          <p:nvPr/>
        </p:nvSpPr>
        <p:spPr>
          <a:xfrm>
            <a:off x="8102600" y="3044825"/>
            <a:ext cx="2822575" cy="1104265"/>
          </a:xfrm>
          <a:prstGeom prst="roundRect"/>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0"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t>
            </a:r>
            <a:r>
              <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RASMIY USLUB</a:t>
            </a:r>
            <a:endPar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1" name="Скругленный прямоугольник 5"/>
          <p:cNvSpPr/>
          <p:nvPr/>
        </p:nvSpPr>
        <p:spPr>
          <a:xfrm>
            <a:off x="7012940" y="5278755"/>
            <a:ext cx="2921635" cy="1089025"/>
          </a:xfrm>
          <a:prstGeom prst="roundRect"/>
          <a:gradFill rotWithShape="0">
            <a:gsLst>
              <a:gs pos="0">
                <a:srgbClr val="14CD68"/>
              </a:gs>
              <a:gs pos="100000">
                <a:srgbClr val="035C7D"/>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0"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t>
            </a:r>
            <a:r>
              <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ILMIY USLUB</a:t>
            </a:r>
            <a:endPar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2" name="Скругленный прямоугольник 6"/>
          <p:cNvSpPr/>
          <p:nvPr/>
        </p:nvSpPr>
        <p:spPr>
          <a:xfrm>
            <a:off x="2876550" y="5356225"/>
            <a:ext cx="2942590" cy="1011555"/>
          </a:xfrm>
          <a:prstGeom prst="roundRect"/>
          <a:gradFill rotWithShape="0">
            <a:gsLst>
              <a:gs pos="0">
                <a:srgbClr val="FBFB11"/>
              </a:gs>
              <a:gs pos="100000">
                <a:srgbClr val="838309"/>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PUBLISISTIK USLUB</a:t>
            </a:r>
            <a:endPar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3" name="Скругленный прямоугольник 7"/>
          <p:cNvSpPr/>
          <p:nvPr/>
        </p:nvSpPr>
        <p:spPr>
          <a:xfrm>
            <a:off x="2196465" y="3044825"/>
            <a:ext cx="2867660" cy="996950"/>
          </a:xfrm>
          <a:prstGeom prst="roundRect"/>
          <a:gradFill rotWithShape="0">
            <a:gsLst>
              <a:gs pos="0">
                <a:srgbClr val="007BD3"/>
              </a:gs>
              <a:gs pos="100000">
                <a:srgbClr val="034373"/>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0"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t>
            </a:r>
            <a:r>
              <a:rPr altLang="zh-CN" baseline="0" b="1"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BADIIY USLUB </a:t>
            </a:r>
            <a:r>
              <a:rPr altLang="zh-CN" baseline="0" b="0"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t>
            </a:r>
            <a:endParaRPr altLang="zh-CN" baseline="0" b="0" cap="none" sz="18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4" name="Стрелка углом 8"/>
          <p:cNvSpPr/>
          <p:nvPr/>
        </p:nvSpPr>
        <p:spPr>
          <a:xfrm>
            <a:off x="4013835" y="2075180"/>
            <a:ext cx="1050290" cy="881380"/>
          </a:xfrm>
          <a:prstGeom prst="bentArrow">
            <a:avLst>
              <a:gd name="adj1" fmla="val 25000"/>
              <a:gd name="adj2" fmla="val 29852"/>
              <a:gd name="adj3" fmla="val 25000"/>
              <a:gd name="adj4" fmla="val 43750"/>
            </a:avLst>
          </a:prstGeom>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5" name="Стрелка вниз 9"/>
          <p:cNvSpPr/>
          <p:nvPr/>
        </p:nvSpPr>
        <p:spPr>
          <a:xfrm>
            <a:off x="8869045" y="4149090"/>
            <a:ext cx="631190" cy="1129030"/>
          </a:xfrm>
          <a:prstGeom prst="downArrow"/>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6" name="Стрелка влево 11"/>
          <p:cNvSpPr/>
          <p:nvPr/>
        </p:nvSpPr>
        <p:spPr>
          <a:xfrm>
            <a:off x="5818505" y="5640705"/>
            <a:ext cx="1193800" cy="485775"/>
          </a:xfrm>
          <a:prstGeom prst="leftArrow"/>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07" name="Стрелка вверх 12"/>
          <p:cNvSpPr/>
          <p:nvPr/>
        </p:nvSpPr>
        <p:spPr>
          <a:xfrm>
            <a:off x="4013835" y="4041775"/>
            <a:ext cx="717550" cy="1293495"/>
          </a:xfrm>
          <a:prstGeom prst="upArrow"/>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p:grpSpPr>
      <p:sp>
        <p:nvSpPr>
          <p:cNvPr id="1048608" name="Заголовок 1"/>
          <p:cNvSpPr>
            <a:spLocks noGrp="1"/>
          </p:cNvSpPr>
          <p:nvPr>
            <p:ph type="title"/>
          </p:nvPr>
        </p:nvSpPr>
        <p:spPr/>
        <p:txBody>
          <a:bodyPr/>
          <a:p>
            <a:endParaRPr altLang="en-US" lang="ru-RU"/>
          </a:p>
        </p:txBody>
      </p:sp>
      <p:pic>
        <p:nvPicPr>
          <p:cNvPr id="2097155" name="Замещающее содержимое 3"/>
          <p:cNvPicPr>
            <a:picLocks noChangeAspect="1"/>
          </p:cNvPicPr>
          <p:nvPr>
            <p:ph idx="1"/>
          </p:nvPr>
        </p:nvPicPr>
        <p:blipFill>
          <a:blip xmlns:r="http://schemas.openxmlformats.org/officeDocument/2006/relationships" r:embed="rId1"/>
          <a:stretch>
            <a:fillRect/>
          </a:stretch>
        </p:blipFill>
        <p:spPr>
          <a:xfrm>
            <a:off x="-64135" y="-184150"/>
            <a:ext cx="6297295" cy="7042785"/>
          </a:xfrm>
          <a:prstGeom prst="rect"/>
        </p:spPr>
      </p:pic>
      <p:pic>
        <p:nvPicPr>
          <p:cNvPr id="2097156" name="Изображение 4"/>
          <p:cNvPicPr>
            <a:picLocks noChangeAspect="1"/>
          </p:cNvPicPr>
          <p:nvPr/>
        </p:nvPicPr>
        <p:blipFill>
          <a:blip xmlns:r="http://schemas.openxmlformats.org/officeDocument/2006/relationships" r:embed="rId2"/>
          <a:stretch>
            <a:fillRect/>
          </a:stretch>
        </p:blipFill>
        <p:spPr>
          <a:xfrm>
            <a:off x="6233160" y="-69850"/>
            <a:ext cx="6017895" cy="700532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p:grpSpPr>
      <p:sp>
        <p:nvSpPr>
          <p:cNvPr id="1048609" name="Заголовок 1"/>
          <p:cNvSpPr>
            <a:spLocks noGrp="1"/>
          </p:cNvSpPr>
          <p:nvPr>
            <p:ph type="title"/>
          </p:nvPr>
        </p:nvSpPr>
        <p:spPr/>
        <p:txBody>
          <a:bodyPr/>
          <a:p>
            <a:r>
              <a:rPr altLang="ru-RU" lang="en-GB"/>
              <a:t>PUBLISISTIK USLUB</a:t>
            </a:r>
            <a:endParaRPr altLang="ru-RU" lang="en-GB"/>
          </a:p>
        </p:txBody>
      </p:sp>
      <p:sp>
        <p:nvSpPr>
          <p:cNvPr id="1048610" name="Замещающее содержимое 6"/>
          <p:cNvSpPr/>
          <p:nvPr>
            <p:ph idx="1"/>
          </p:nvPr>
        </p:nvSpPr>
        <p:spPr/>
        <p:txBody>
          <a:bodyPr/>
          <a:p>
            <a:endParaRPr altLang="en-US" lang="ru-RU"/>
          </a:p>
        </p:txBody>
      </p:sp>
      <p:sp>
        <p:nvSpPr>
          <p:cNvPr id="1048611" name="Скругленный прямоугольник 7"/>
          <p:cNvSpPr/>
          <p:nvPr/>
        </p:nvSpPr>
        <p:spPr>
          <a:xfrm>
            <a:off x="7296150" y="1600200"/>
            <a:ext cx="3380740" cy="1405255"/>
          </a:xfrm>
          <a:prstGeom prst="roundRect"/>
          <a:solidFill>
            <a:srgbClr val="00B0F0"/>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4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OG’ZAKI</a:t>
            </a:r>
            <a:endParaRPr altLang="zh-CN" baseline="0" b="1" cap="none" sz="4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2" name="Скругленный прямоугольник 8"/>
          <p:cNvSpPr/>
          <p:nvPr/>
        </p:nvSpPr>
        <p:spPr>
          <a:xfrm>
            <a:off x="2118360" y="1600200"/>
            <a:ext cx="3281045" cy="1405255"/>
          </a:xfrm>
          <a:prstGeom prst="roundRect"/>
          <a:solidFill>
            <a:srgbClr val="00B0F0"/>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4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YOZMA</a:t>
            </a:r>
            <a:endParaRPr altLang="zh-CN" baseline="0" b="1" cap="none" sz="4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3" name="Скругленный прямоугольник 2"/>
          <p:cNvSpPr/>
          <p:nvPr/>
        </p:nvSpPr>
        <p:spPr>
          <a:xfrm>
            <a:off x="2016125" y="3709035"/>
            <a:ext cx="3383280" cy="1825625"/>
          </a:xfrm>
          <a:prstGeom prst="roundRect"/>
          <a:gradFill rotWithShape="0">
            <a:gsLst>
              <a:gs pos="0">
                <a:srgbClr val="FECF40"/>
              </a:gs>
              <a:gs pos="100000">
                <a:srgbClr val="846C21"/>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sz="2400" lang="en-GB" smtClean="0">
                <a:ln>
                  <a:noFill/>
                </a:ln>
                <a:effectLst/>
                <a:latin typeface="Arial" panose="020B0604020202020204" pitchFamily="34" charset="0"/>
                <a:ea typeface="SimSun" panose="02010600030101010101" pitchFamily="2" charset="-122"/>
                <a:sym typeface="+mn-ea"/>
              </a:rPr>
              <a:t>     Bosh ma</a:t>
            </a: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qolalar,</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chaqiriqlar,</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deklaratsiyalar,</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fleytonlar</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4" name="Скругленный прямоугольник 3"/>
          <p:cNvSpPr/>
          <p:nvPr/>
        </p:nvSpPr>
        <p:spPr>
          <a:xfrm>
            <a:off x="7459980" y="3708400"/>
            <a:ext cx="3216910" cy="1826260"/>
          </a:xfrm>
          <a:prstGeom prst="roundRect"/>
          <a:gradFill rotWithShape="0">
            <a:gsLst>
              <a:gs pos="0">
                <a:srgbClr val="FECF40"/>
              </a:gs>
              <a:gs pos="100000">
                <a:srgbClr val="846C21"/>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Radio televideniyada</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chiqayotgan sharhlov-</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chilar,notiqlar nutqi</a:t>
            </a:r>
            <a:endPar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5" name="Стрелка вниз 4"/>
          <p:cNvSpPr/>
          <p:nvPr/>
        </p:nvSpPr>
        <p:spPr>
          <a:xfrm>
            <a:off x="3515995" y="3005455"/>
            <a:ext cx="485775" cy="703580"/>
          </a:xfrm>
          <a:prstGeom prst="downArrow"/>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6" name="Стрелка вниз 5"/>
          <p:cNvSpPr/>
          <p:nvPr/>
        </p:nvSpPr>
        <p:spPr>
          <a:xfrm>
            <a:off x="8844280" y="3005455"/>
            <a:ext cx="448310" cy="703580"/>
          </a:xfrm>
          <a:prstGeom prst="downArrow"/>
          <a:solidFill>
            <a:schemeClr val="tx1">
              <a:lumMod val="50000"/>
              <a:lumOff val="50000"/>
            </a:schemeClr>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p:grpSpPr>
      <p:sp>
        <p:nvSpPr>
          <p:cNvPr id="1048617" name="Скругленный прямоугольник 8"/>
          <p:cNvSpPr/>
          <p:nvPr/>
        </p:nvSpPr>
        <p:spPr>
          <a:xfrm>
            <a:off x="4951730" y="161925"/>
            <a:ext cx="3104515" cy="1524000"/>
          </a:xfrm>
          <a:prstGeom prst="roundRect"/>
          <a:solidFill>
            <a:srgbClr val="FFFF00"/>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Jamiyatdagi ijtimoiy</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huquqiy</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munosabatlar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8" name="Скругленный прямоугольник 9"/>
          <p:cNvSpPr/>
          <p:nvPr/>
        </p:nvSpPr>
        <p:spPr>
          <a:xfrm>
            <a:off x="854075" y="2323465"/>
            <a:ext cx="2751455" cy="1524000"/>
          </a:xfrm>
          <a:prstGeom prst="roundRect"/>
          <a:gradFill rotWithShape="0">
            <a:gsLst>
              <a:gs pos="0">
                <a:srgbClr val="FE4444"/>
              </a:gs>
              <a:gs pos="100000">
                <a:srgbClr val="832B2B"/>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Madaniy </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aloqalar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19" name="Скругленный прямоугольник 10"/>
          <p:cNvSpPr/>
          <p:nvPr/>
        </p:nvSpPr>
        <p:spPr>
          <a:xfrm>
            <a:off x="2150110" y="5161915"/>
            <a:ext cx="2691130" cy="1563370"/>
          </a:xfrm>
          <a:prstGeom prst="roundRect"/>
          <a:gradFill rotWithShape="0">
            <a:gsLst>
              <a:gs pos="0">
                <a:srgbClr val="14CD68"/>
              </a:gs>
              <a:gs pos="100000">
                <a:srgbClr val="035C7D"/>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uchun xizmat qi-</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luvchi nutq</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uslubidir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20" name="Скругленный прямоугольник 12"/>
          <p:cNvSpPr/>
          <p:nvPr/>
        </p:nvSpPr>
        <p:spPr>
          <a:xfrm>
            <a:off x="7300595" y="5161915"/>
            <a:ext cx="2927985" cy="1563370"/>
          </a:xfrm>
          <a:prstGeom prst="roundRect"/>
          <a:solidFill>
            <a:srgbClr val="00B0F0"/>
          </a:soli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0"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t>
            </a: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Siyosiy iqtisodiy</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aloqalar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21" name="Скругленный прямоугольник 13"/>
          <p:cNvSpPr/>
          <p:nvPr/>
        </p:nvSpPr>
        <p:spPr>
          <a:xfrm>
            <a:off x="8929370" y="2323465"/>
            <a:ext cx="2752090" cy="1562735"/>
          </a:xfrm>
          <a:prstGeom prst="roundRect"/>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davlat va davlatlar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aro rasmiy</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aloqalar</a:t>
            </a:r>
            <a:endParaRPr altLang="zh-CN" baseline="0" b="1" cap="none" sz="24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
        <p:nvSpPr>
          <p:cNvPr id="1048622" name="Блок-схема: решение 15"/>
          <p:cNvSpPr/>
          <p:nvPr/>
        </p:nvSpPr>
        <p:spPr>
          <a:xfrm>
            <a:off x="3911600" y="1939290"/>
            <a:ext cx="4578350" cy="3222625"/>
          </a:xfrm>
          <a:prstGeom prst="flowChartDecision"/>
          <a:gradFill rotWithShape="0">
            <a:gsLst>
              <a:gs pos="0">
                <a:srgbClr val="FBFB11"/>
              </a:gs>
              <a:gs pos="100000">
                <a:srgbClr val="838309"/>
              </a:gs>
            </a:gsLst>
            <a:lin ang="5400000" scaled="0"/>
          </a:gradFill>
          <a:ln w="9525" cap="flat" cmpd="sng" algn="ctr">
            <a:gradFill>
              <a:gsLst>
                <a:gs pos="0">
                  <a:srgbClr val="FBFB11"/>
                </a:gs>
                <a:gs pos="100000">
                  <a:srgbClr val="838309"/>
                </a:gs>
              </a:gsLst>
            </a:gra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r>
              <a:rPr altLang="zh-CN" baseline="0" b="1" cap="none" sz="32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RASMIY</a:t>
            </a:r>
            <a:endParaRPr altLang="zh-CN" baseline="0" b="1" cap="none" sz="32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a:p>
            <a:pPr algn="l" defTabSz="914400" eaLnBrk="1" fontAlgn="base" hangingPunct="1" indent="0" latinLnBrk="0" marL="0" marR="0" rtl="0">
              <a:lnSpc>
                <a:spcPct val="100000"/>
              </a:lnSpc>
              <a:spcBef>
                <a:spcPct val="0"/>
              </a:spcBef>
              <a:spcAft>
                <a:spcPct val="0"/>
              </a:spcAft>
              <a:buClrTx/>
              <a:buSzTx/>
              <a:buFontTx/>
              <a:buNone/>
            </a:pPr>
            <a:r>
              <a:rPr altLang="zh-CN" baseline="0" b="1" cap="none" sz="3200" i="0" kumimoji="0" lang="en-GB" normalizeH="0" strike="noStrike" u="none" smtClean="0">
                <a:ln>
                  <a:noFill/>
                </a:ln>
                <a:solidFill>
                  <a:schemeClr val="tx1"/>
                </a:solidFill>
                <a:effectLst/>
                <a:latin typeface="Arial" panose="020B0604020202020204" pitchFamily="34" charset="0"/>
                <a:ea typeface="SimSun" panose="02010600030101010101" pitchFamily="2" charset="-122"/>
              </a:rPr>
              <a:t>   USLUB</a:t>
            </a:r>
            <a:endParaRPr altLang="zh-CN" baseline="0" b="1" cap="none" sz="3200" i="0" kumimoji="0" lang="en-GB"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p:grpSpPr>
      <p:sp>
        <p:nvSpPr>
          <p:cNvPr id="1048623" name="Заголовок 1"/>
          <p:cNvSpPr>
            <a:spLocks noGrp="1"/>
          </p:cNvSpPr>
          <p:nvPr>
            <p:ph type="title"/>
          </p:nvPr>
        </p:nvSpPr>
        <p:spPr/>
        <p:txBody>
          <a:bodyPr/>
          <a:p>
            <a:r>
              <a:rPr altLang="ru-RU" lang="en-GB"/>
              <a:t>BADIIY USLUB</a:t>
            </a:r>
            <a:endParaRPr altLang="ru-RU" lang="en-GB"/>
          </a:p>
        </p:txBody>
      </p:sp>
      <p:sp>
        <p:nvSpPr>
          <p:cNvPr id="1048624" name="Замещающее содержимое 2"/>
          <p:cNvSpPr>
            <a:spLocks noGrp="1"/>
          </p:cNvSpPr>
          <p:nvPr>
            <p:ph idx="1"/>
          </p:nvPr>
        </p:nvSpPr>
        <p:spPr>
          <a:xfrm>
            <a:off x="443230" y="1285875"/>
            <a:ext cx="7945120" cy="4909185"/>
          </a:xfrm>
        </p:spPr>
        <p:txBody>
          <a:bodyPr/>
          <a:p>
            <a:r>
              <a:rPr altLang="ru-RU" sz="2400" lang="en-GB"/>
              <a:t>Badiiy uslub — tilning kommunikativ va estetik vazifalari birligi bilan boshqa uslubga xos unsurlardan keng foydalanishi, ekspressiv va tasviriy vositalarning koʻp ishlatilishi, soʻzlarning obrazli, koʻchmametaforik qoʻllanishi va shu kabi belgilari bilan ajralib turadi. Til materialini qamrab olish imkoniyatining kengligi, umumxalq tilida mavjud boʻlgan barcha lugʻaviy birliklarning ishtirok etaverishi va ularning muhim bir vazifaga — estetik vazifani bajarishga xizmat qilishini badiiy nutq uslubining oʻziga xos xususiyati deb qarash kerak boʻladi, chunki ana shunday imkoniyat boshqa vazifaviy uslubda chegaralangandir. Adabiy tilda dialektizmlar, jargonlar, varvarizmlardan, dagʻal soʻzlardan foydalanish maqsadga muvofiq boʻlmagani holda ularni badiiy uslubda oʻrni bilan qoʻllash mumkin.</a:t>
            </a:r>
            <a:endParaRPr altLang="ru-RU" sz="2400" lang="en-GB"/>
          </a:p>
        </p:txBody>
      </p:sp>
      <p:sp>
        <p:nvSpPr>
          <p:cNvPr id="1048625" name="Скругленный прямоугольник 5"/>
          <p:cNvSpPr/>
          <p:nvPr/>
        </p:nvSpPr>
        <p:spPr>
          <a:xfrm>
            <a:off x="6153150" y="4130675"/>
            <a:ext cx="75565" cy="75565"/>
          </a:xfrm>
          <a:prstGeom prst="roundRect"/>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anchor="ctr" anchorCtr="0" bIns="45720" compatLnSpc="1" lIns="91440" numCol="1" rIns="91440" tIns="45720" vert="horz" wrap="none"/>
          <a:p>
            <a:pPr algn="l" defTabSz="914400" eaLnBrk="1" fontAlgn="base" hangingPunct="1" indent="0" latinLnBrk="0" marL="0" marR="0" rtl="0">
              <a:lnSpc>
                <a:spcPct val="100000"/>
              </a:lnSpc>
              <a:spcBef>
                <a:spcPct val="0"/>
              </a:spcBef>
              <a:spcAft>
                <a:spcPct val="0"/>
              </a:spcAft>
              <a:buClrTx/>
              <a:buSzTx/>
              <a:buFontTx/>
              <a:buNone/>
            </a:pPr>
            <a:endPara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endParaRPr>
          </a:p>
        </p:txBody>
      </p:sp>
      <p:pic>
        <p:nvPicPr>
          <p:cNvPr id="2097157" name="Изображение 10"/>
          <p:cNvPicPr>
            <a:picLocks noChangeAspect="1"/>
          </p:cNvPicPr>
          <p:nvPr/>
        </p:nvPicPr>
        <p:blipFill>
          <a:blip xmlns:r="http://schemas.openxmlformats.org/officeDocument/2006/relationships" r:embed="rId1"/>
          <a:stretch>
            <a:fillRect/>
          </a:stretch>
        </p:blipFill>
        <p:spPr>
          <a:xfrm flipH="1">
            <a:off x="8304530" y="1346200"/>
            <a:ext cx="4625975" cy="5511800"/>
          </a:xfrm>
          <a:prstGeom prst="rect"/>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ah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anchor="ctr" anchorCtr="0" bIns="45720" compatLnSpc="1" lIns="91440" numCol="1" rIns="91440" tIns="45720" vert="horz" wrap="none"/>
      <a:lstStyle>
        <a:defPPr algn="l" defTabSz="914400" eaLnBrk="1" fontAlgn="base" hangingPunct="1" indent="0" latinLnBrk="0" marL="0" marR="0" rtl="0">
          <a:lnSpc>
            <a:spcPct val="100000"/>
          </a:lnSpc>
          <a:spcBef>
            <a:spcPct val="0"/>
          </a:spcBef>
          <a:spcAft>
            <a:spcPct val="0"/>
          </a:spcAft>
          <a:buClrTx/>
          <a:buSzTx/>
          <a:buFontTx/>
          <a:buNone/>
          <a:def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ah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anchor="ctr" anchorCtr="0" bIns="45720" compatLnSpc="1" lIns="91440" numCol="1" rIns="91440" tIns="45720" vert="horz" wrap="none"/>
      <a:lstStyle>
        <a:defPPr algn="l" defTabSz="914400" eaLnBrk="1" fontAlgn="base" hangingPunct="1" indent="0" latinLnBrk="0" marL="0" marR="0" rtl="0">
          <a:lnSpc>
            <a:spcPct val="100000"/>
          </a:lnSpc>
          <a:spcBef>
            <a:spcPct val="0"/>
          </a:spcBef>
          <a:spcAft>
            <a:spcPct val="0"/>
          </a:spcAft>
          <a:buClrTx/>
          <a:buSzTx/>
          <a:buFontTx/>
          <a:buNone/>
          <a:def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Presentation</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M2103K19C</dc:creator>
  <cp:lastModifiedBy>Admin</cp:lastModifiedBy>
  <dcterms:created xsi:type="dcterms:W3CDTF">2023-12-17T20:32:00Z</dcterms:created>
  <dcterms:modified xsi:type="dcterms:W3CDTF">2024-04-13T16:23:17Z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1049-12.2.0.13362</vt:lpwstr>
  </property>
  <property fmtid="{D5CDD505-2E9C-101B-9397-08002B2CF9AE}" pid="3" name="ICV">
    <vt:lpwstr>fa5520bd01c342c5a3ff3c7b58d371b9</vt:lpwstr>
  </property>
</Properties>
</file>